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4296" y="2136878"/>
            <a:ext cx="9523095" cy="347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111B1D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24296" y="2136878"/>
            <a:ext cx="9523095" cy="347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111B1D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ello@reallygreatsite.com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4336" y="7996071"/>
              <a:ext cx="6248400" cy="57150"/>
            </a:xfrm>
            <a:custGeom>
              <a:avLst/>
              <a:gdLst/>
              <a:ahLst/>
              <a:cxnLst/>
              <a:rect l="l" t="t" r="r" b="b"/>
              <a:pathLst>
                <a:path w="6248400" h="57150">
                  <a:moveTo>
                    <a:pt x="6248399" y="57149"/>
                  </a:moveTo>
                  <a:lnTo>
                    <a:pt x="0" y="57149"/>
                  </a:lnTo>
                  <a:lnTo>
                    <a:pt x="0" y="0"/>
                  </a:lnTo>
                  <a:lnTo>
                    <a:pt x="6248399" y="0"/>
                  </a:lnTo>
                  <a:lnTo>
                    <a:pt x="6248399" y="57149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171636" y="2281732"/>
            <a:ext cx="11612245" cy="5302250"/>
          </a:xfrm>
          <a:prstGeom prst="rect">
            <a:avLst/>
          </a:prstGeom>
        </p:spPr>
        <p:txBody>
          <a:bodyPr wrap="square" lIns="0" tIns="344805" rIns="0" bIns="0" rtlCol="0" vert="horz">
            <a:spAutoFit/>
          </a:bodyPr>
          <a:lstStyle/>
          <a:p>
            <a:pPr marL="12700" marR="5080">
              <a:lnSpc>
                <a:spcPts val="12980"/>
              </a:lnSpc>
              <a:spcBef>
                <a:spcPts val="2715"/>
              </a:spcBef>
            </a:pPr>
            <a:r>
              <a:rPr dirty="0" sz="13000" spc="-1110" b="1">
                <a:solidFill>
                  <a:srgbClr val="111B1D"/>
                </a:solidFill>
                <a:latin typeface="Verdana"/>
                <a:cs typeface="Verdana"/>
              </a:rPr>
              <a:t>K</a:t>
            </a:r>
            <a:r>
              <a:rPr dirty="0" sz="13000" spc="-1305" b="1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3000" spc="-855" b="1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3000" spc="-1045" b="1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3000" spc="-2990" b="1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3000" spc="-1195" b="1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3000" spc="-365" b="1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3000" spc="-1155" b="1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3000" spc="-835" b="1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3000" spc="-330" b="1">
                <a:solidFill>
                  <a:srgbClr val="111B1D"/>
                </a:solidFill>
                <a:latin typeface="Verdana"/>
                <a:cs typeface="Verdana"/>
              </a:rPr>
              <a:t>S  </a:t>
            </a:r>
            <a:r>
              <a:rPr dirty="0" sz="13000" spc="-1315" b="1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3000" spc="-1295" b="1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3000" spc="-835" b="1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3000" spc="-220" b="1">
                <a:solidFill>
                  <a:srgbClr val="111B1D"/>
                </a:solidFill>
                <a:latin typeface="Verdana"/>
                <a:cs typeface="Verdana"/>
              </a:rPr>
              <a:t>W</a:t>
            </a:r>
            <a:r>
              <a:rPr dirty="0" sz="13000" spc="-855" b="1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3000" spc="-1155" b="1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3000" spc="-1110" b="1">
                <a:solidFill>
                  <a:srgbClr val="111B1D"/>
                </a:solidFill>
                <a:latin typeface="Verdana"/>
                <a:cs typeface="Verdana"/>
              </a:rPr>
              <a:t>K</a:t>
            </a:r>
            <a:r>
              <a:rPr dirty="0" sz="13000" spc="-3250" b="1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3000" spc="-1315" b="1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3000" spc="-480" b="1">
                <a:solidFill>
                  <a:srgbClr val="111B1D"/>
                </a:solidFill>
                <a:latin typeface="Verdana"/>
                <a:cs typeface="Verdana"/>
              </a:rPr>
              <a:t>G  </a:t>
            </a:r>
            <a:r>
              <a:rPr dirty="0" sz="13000" spc="-944" b="1">
                <a:solidFill>
                  <a:srgbClr val="111B1D"/>
                </a:solidFill>
                <a:latin typeface="Verdana"/>
                <a:cs typeface="Verdana"/>
              </a:rPr>
              <a:t>GROUP</a:t>
            </a:r>
            <a:endParaRPr sz="13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1636" y="1463178"/>
            <a:ext cx="34747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0">
                <a:latin typeface="Tahoma"/>
                <a:cs typeface="Tahoma"/>
              </a:rPr>
              <a:t>AUGUST</a:t>
            </a:r>
            <a:r>
              <a:rPr dirty="0" sz="3000" spc="90">
                <a:latin typeface="Tahoma"/>
                <a:cs typeface="Tahoma"/>
              </a:rPr>
              <a:t> </a:t>
            </a:r>
            <a:r>
              <a:rPr dirty="0" sz="3000" spc="-75">
                <a:latin typeface="Tahoma"/>
                <a:cs typeface="Tahoma"/>
              </a:rPr>
              <a:t>16,</a:t>
            </a:r>
            <a:r>
              <a:rPr dirty="0" sz="3000" spc="95">
                <a:latin typeface="Tahoma"/>
                <a:cs typeface="Tahoma"/>
              </a:rPr>
              <a:t> </a:t>
            </a:r>
            <a:r>
              <a:rPr dirty="0" sz="3000" spc="-45">
                <a:latin typeface="Tahoma"/>
                <a:cs typeface="Tahoma"/>
              </a:rPr>
              <a:t>2020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1636" y="8417420"/>
            <a:ext cx="39636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2400" spc="-14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2400" spc="-10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400" spc="-4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2400" spc="-10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4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2400" spc="-9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2400" spc="-10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400" spc="-6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2400" spc="-17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2400" spc="-15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2400" spc="-17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2400" spc="-1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2400" spc="-7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2400" spc="15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2400" spc="-114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2400" spc="-4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2400" spc="-7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2400" spc="-5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2400" spc="-17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2400" spc="14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2400" spc="-7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2400" spc="-130">
                <a:solidFill>
                  <a:srgbClr val="111B1D"/>
                </a:solidFill>
                <a:latin typeface="Verdana"/>
                <a:cs typeface="Verdana"/>
              </a:rPr>
              <a:t>v</a:t>
            </a:r>
            <a:r>
              <a:rPr dirty="0" sz="2400" spc="-10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400" spc="-6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028700"/>
            <a:ext cx="17375505" cy="8390890"/>
            <a:chOff x="0" y="1028700"/>
            <a:chExt cx="17375505" cy="8390890"/>
          </a:xfrm>
        </p:grpSpPr>
        <p:sp>
          <p:nvSpPr>
            <p:cNvPr id="9" name="object 9"/>
            <p:cNvSpPr/>
            <p:nvPr/>
          </p:nvSpPr>
          <p:spPr>
            <a:xfrm>
              <a:off x="16796703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2654731"/>
              <a:ext cx="447675" cy="4979035"/>
            </a:xfrm>
            <a:custGeom>
              <a:avLst/>
              <a:gdLst/>
              <a:ahLst/>
              <a:cxnLst/>
              <a:rect l="l" t="t" r="r" b="b"/>
              <a:pathLst>
                <a:path w="447675" h="4979034">
                  <a:moveTo>
                    <a:pt x="447662" y="4902860"/>
                  </a:moveTo>
                  <a:lnTo>
                    <a:pt x="279082" y="4733429"/>
                  </a:lnTo>
                  <a:lnTo>
                    <a:pt x="128574" y="4582160"/>
                  </a:lnTo>
                  <a:lnTo>
                    <a:pt x="0" y="4711395"/>
                  </a:lnTo>
                  <a:lnTo>
                    <a:pt x="0" y="4862665"/>
                  </a:lnTo>
                  <a:lnTo>
                    <a:pt x="128574" y="4733429"/>
                  </a:lnTo>
                  <a:lnTo>
                    <a:pt x="372414" y="4978489"/>
                  </a:lnTo>
                  <a:lnTo>
                    <a:pt x="447662" y="4902860"/>
                  </a:lnTo>
                  <a:close/>
                </a:path>
                <a:path w="447675" h="4979034">
                  <a:moveTo>
                    <a:pt x="447662" y="4444644"/>
                  </a:moveTo>
                  <a:lnTo>
                    <a:pt x="279082" y="4275213"/>
                  </a:lnTo>
                  <a:lnTo>
                    <a:pt x="128574" y="4123944"/>
                  </a:lnTo>
                  <a:lnTo>
                    <a:pt x="0" y="4253179"/>
                  </a:lnTo>
                  <a:lnTo>
                    <a:pt x="0" y="4404449"/>
                  </a:lnTo>
                  <a:lnTo>
                    <a:pt x="128574" y="4275213"/>
                  </a:lnTo>
                  <a:lnTo>
                    <a:pt x="372414" y="4520273"/>
                  </a:lnTo>
                  <a:lnTo>
                    <a:pt x="447662" y="4444644"/>
                  </a:lnTo>
                  <a:close/>
                </a:path>
                <a:path w="447675" h="4979034">
                  <a:moveTo>
                    <a:pt x="447662" y="3986428"/>
                  </a:moveTo>
                  <a:lnTo>
                    <a:pt x="279082" y="3816997"/>
                  </a:lnTo>
                  <a:lnTo>
                    <a:pt x="128574" y="3665728"/>
                  </a:lnTo>
                  <a:lnTo>
                    <a:pt x="0" y="3794963"/>
                  </a:lnTo>
                  <a:lnTo>
                    <a:pt x="0" y="3946233"/>
                  </a:lnTo>
                  <a:lnTo>
                    <a:pt x="128574" y="3816997"/>
                  </a:lnTo>
                  <a:lnTo>
                    <a:pt x="372414" y="4062057"/>
                  </a:lnTo>
                  <a:lnTo>
                    <a:pt x="447662" y="3986428"/>
                  </a:lnTo>
                  <a:close/>
                </a:path>
                <a:path w="447675" h="4979034">
                  <a:moveTo>
                    <a:pt x="447662" y="3528212"/>
                  </a:moveTo>
                  <a:lnTo>
                    <a:pt x="279082" y="3358781"/>
                  </a:lnTo>
                  <a:lnTo>
                    <a:pt x="128574" y="3207512"/>
                  </a:lnTo>
                  <a:lnTo>
                    <a:pt x="0" y="3336747"/>
                  </a:lnTo>
                  <a:lnTo>
                    <a:pt x="0" y="3488017"/>
                  </a:lnTo>
                  <a:lnTo>
                    <a:pt x="128574" y="3358781"/>
                  </a:lnTo>
                  <a:lnTo>
                    <a:pt x="372414" y="3603841"/>
                  </a:lnTo>
                  <a:lnTo>
                    <a:pt x="447662" y="3528212"/>
                  </a:lnTo>
                  <a:close/>
                </a:path>
                <a:path w="447675" h="4979034">
                  <a:moveTo>
                    <a:pt x="447662" y="3069996"/>
                  </a:moveTo>
                  <a:lnTo>
                    <a:pt x="279082" y="2900553"/>
                  </a:lnTo>
                  <a:lnTo>
                    <a:pt x="128574" y="2749296"/>
                  </a:lnTo>
                  <a:lnTo>
                    <a:pt x="0" y="2878531"/>
                  </a:lnTo>
                  <a:lnTo>
                    <a:pt x="0" y="3029788"/>
                  </a:lnTo>
                  <a:lnTo>
                    <a:pt x="128574" y="2900553"/>
                  </a:lnTo>
                  <a:lnTo>
                    <a:pt x="372414" y="3145625"/>
                  </a:lnTo>
                  <a:lnTo>
                    <a:pt x="447662" y="3069996"/>
                  </a:lnTo>
                  <a:close/>
                </a:path>
                <a:path w="447675" h="4979034">
                  <a:moveTo>
                    <a:pt x="447662" y="2611780"/>
                  </a:moveTo>
                  <a:lnTo>
                    <a:pt x="279082" y="2442337"/>
                  </a:lnTo>
                  <a:lnTo>
                    <a:pt x="128574" y="2291080"/>
                  </a:lnTo>
                  <a:lnTo>
                    <a:pt x="0" y="2420315"/>
                  </a:lnTo>
                  <a:lnTo>
                    <a:pt x="0" y="2571572"/>
                  </a:lnTo>
                  <a:lnTo>
                    <a:pt x="128574" y="2442337"/>
                  </a:lnTo>
                  <a:lnTo>
                    <a:pt x="372414" y="2687409"/>
                  </a:lnTo>
                  <a:lnTo>
                    <a:pt x="447662" y="2611780"/>
                  </a:lnTo>
                  <a:close/>
                </a:path>
                <a:path w="447675" h="4979034">
                  <a:moveTo>
                    <a:pt x="447662" y="2153564"/>
                  </a:moveTo>
                  <a:lnTo>
                    <a:pt x="279082" y="1984121"/>
                  </a:lnTo>
                  <a:lnTo>
                    <a:pt x="128574" y="1832864"/>
                  </a:lnTo>
                  <a:lnTo>
                    <a:pt x="0" y="1962099"/>
                  </a:lnTo>
                  <a:lnTo>
                    <a:pt x="0" y="2113356"/>
                  </a:lnTo>
                  <a:lnTo>
                    <a:pt x="128574" y="1984121"/>
                  </a:lnTo>
                  <a:lnTo>
                    <a:pt x="372414" y="2229193"/>
                  </a:lnTo>
                  <a:lnTo>
                    <a:pt x="447662" y="2153564"/>
                  </a:lnTo>
                  <a:close/>
                </a:path>
                <a:path w="447675" h="4979034">
                  <a:moveTo>
                    <a:pt x="447662" y="1695348"/>
                  </a:moveTo>
                  <a:lnTo>
                    <a:pt x="279082" y="1525905"/>
                  </a:lnTo>
                  <a:lnTo>
                    <a:pt x="128574" y="1374648"/>
                  </a:lnTo>
                  <a:lnTo>
                    <a:pt x="0" y="1503883"/>
                  </a:lnTo>
                  <a:lnTo>
                    <a:pt x="0" y="1655140"/>
                  </a:lnTo>
                  <a:lnTo>
                    <a:pt x="128574" y="1525905"/>
                  </a:lnTo>
                  <a:lnTo>
                    <a:pt x="372414" y="1770976"/>
                  </a:lnTo>
                  <a:lnTo>
                    <a:pt x="447662" y="1695348"/>
                  </a:lnTo>
                  <a:close/>
                </a:path>
                <a:path w="447675" h="4979034">
                  <a:moveTo>
                    <a:pt x="447662" y="1237132"/>
                  </a:moveTo>
                  <a:lnTo>
                    <a:pt x="279082" y="1067689"/>
                  </a:lnTo>
                  <a:lnTo>
                    <a:pt x="128574" y="916432"/>
                  </a:lnTo>
                  <a:lnTo>
                    <a:pt x="0" y="1045667"/>
                  </a:lnTo>
                  <a:lnTo>
                    <a:pt x="0" y="1196924"/>
                  </a:lnTo>
                  <a:lnTo>
                    <a:pt x="128574" y="1067689"/>
                  </a:lnTo>
                  <a:lnTo>
                    <a:pt x="372414" y="1312760"/>
                  </a:lnTo>
                  <a:lnTo>
                    <a:pt x="447662" y="1237132"/>
                  </a:lnTo>
                  <a:close/>
                </a:path>
                <a:path w="447675" h="4979034">
                  <a:moveTo>
                    <a:pt x="447662" y="778903"/>
                  </a:moveTo>
                  <a:lnTo>
                    <a:pt x="279082" y="609473"/>
                  </a:lnTo>
                  <a:lnTo>
                    <a:pt x="128574" y="458216"/>
                  </a:lnTo>
                  <a:lnTo>
                    <a:pt x="0" y="587451"/>
                  </a:lnTo>
                  <a:lnTo>
                    <a:pt x="0" y="738708"/>
                  </a:lnTo>
                  <a:lnTo>
                    <a:pt x="128574" y="609473"/>
                  </a:lnTo>
                  <a:lnTo>
                    <a:pt x="372414" y="854544"/>
                  </a:lnTo>
                  <a:lnTo>
                    <a:pt x="447662" y="778903"/>
                  </a:lnTo>
                  <a:close/>
                </a:path>
                <a:path w="447675" h="4979034">
                  <a:moveTo>
                    <a:pt x="447662" y="320687"/>
                  </a:moveTo>
                  <a:lnTo>
                    <a:pt x="279082" y="151257"/>
                  </a:lnTo>
                  <a:lnTo>
                    <a:pt x="128574" y="0"/>
                  </a:lnTo>
                  <a:lnTo>
                    <a:pt x="0" y="129235"/>
                  </a:lnTo>
                  <a:lnTo>
                    <a:pt x="0" y="280492"/>
                  </a:lnTo>
                  <a:lnTo>
                    <a:pt x="128574" y="151257"/>
                  </a:lnTo>
                  <a:lnTo>
                    <a:pt x="372414" y="396328"/>
                  </a:lnTo>
                  <a:lnTo>
                    <a:pt x="447662" y="320687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685149" y="9101931"/>
              <a:ext cx="690245" cy="317500"/>
            </a:xfrm>
            <a:custGeom>
              <a:avLst/>
              <a:gdLst/>
              <a:ahLst/>
              <a:cxnLst/>
              <a:rect l="l" t="t" r="r" b="b"/>
              <a:pathLst>
                <a:path w="690244" h="317500">
                  <a:moveTo>
                    <a:pt x="530605" y="317229"/>
                  </a:moveTo>
                  <a:lnTo>
                    <a:pt x="538520" y="317229"/>
                  </a:lnTo>
                  <a:lnTo>
                    <a:pt x="690166" y="162648"/>
                  </a:lnTo>
                  <a:lnTo>
                    <a:pt x="690166" y="154580"/>
                  </a:lnTo>
                  <a:lnTo>
                    <a:pt x="543585" y="5163"/>
                  </a:lnTo>
                  <a:lnTo>
                    <a:pt x="538520" y="0"/>
                  </a:lnTo>
                  <a:lnTo>
                    <a:pt x="530605" y="0"/>
                  </a:lnTo>
                  <a:lnTo>
                    <a:pt x="525856" y="5163"/>
                  </a:lnTo>
                  <a:lnTo>
                    <a:pt x="523323" y="7745"/>
                  </a:lnTo>
                  <a:lnTo>
                    <a:pt x="522057" y="10972"/>
                  </a:lnTo>
                  <a:lnTo>
                    <a:pt x="522057" y="17426"/>
                  </a:lnTo>
                  <a:lnTo>
                    <a:pt x="523323" y="20653"/>
                  </a:lnTo>
                  <a:lnTo>
                    <a:pt x="645527" y="145544"/>
                  </a:lnTo>
                  <a:lnTo>
                    <a:pt x="5698" y="145544"/>
                  </a:lnTo>
                  <a:lnTo>
                    <a:pt x="0" y="151353"/>
                  </a:lnTo>
                  <a:lnTo>
                    <a:pt x="0" y="165553"/>
                  </a:lnTo>
                  <a:lnTo>
                    <a:pt x="5698" y="171361"/>
                  </a:lnTo>
                  <a:lnTo>
                    <a:pt x="645527" y="171361"/>
                  </a:lnTo>
                  <a:lnTo>
                    <a:pt x="520474" y="298834"/>
                  </a:lnTo>
                  <a:lnTo>
                    <a:pt x="520474" y="306902"/>
                  </a:lnTo>
                  <a:lnTo>
                    <a:pt x="530605" y="317229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2491" y="6"/>
            <a:ext cx="5681221" cy="1028699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36996" y="7191571"/>
            <a:ext cx="3933825" cy="57150"/>
          </a:xfrm>
          <a:custGeom>
            <a:avLst/>
            <a:gdLst/>
            <a:ahLst/>
            <a:cxnLst/>
            <a:rect l="l" t="t" r="r" b="b"/>
            <a:pathLst>
              <a:path w="3933825" h="57150">
                <a:moveTo>
                  <a:pt x="3933824" y="57149"/>
                </a:moveTo>
                <a:lnTo>
                  <a:pt x="0" y="57149"/>
                </a:lnTo>
                <a:lnTo>
                  <a:pt x="0" y="0"/>
                </a:lnTo>
                <a:lnTo>
                  <a:pt x="3933824" y="0"/>
                </a:lnTo>
                <a:lnTo>
                  <a:pt x="3933824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6525" rIns="0" bIns="0" rtlCol="0" vert="horz">
            <a:spAutoFit/>
          </a:bodyPr>
          <a:lstStyle/>
          <a:p>
            <a:pPr marL="12700" marR="95250">
              <a:lnSpc>
                <a:spcPts val="8780"/>
              </a:lnSpc>
              <a:spcBef>
                <a:spcPts val="1075"/>
              </a:spcBef>
            </a:pPr>
            <a:r>
              <a:rPr dirty="0" spc="-140"/>
              <a:t>W</a:t>
            </a:r>
            <a:r>
              <a:rPr dirty="0" spc="-595"/>
              <a:t>H</a:t>
            </a:r>
            <a:r>
              <a:rPr dirty="0" spc="-640"/>
              <a:t>Y</a:t>
            </a:r>
            <a:r>
              <a:rPr dirty="0" spc="-735"/>
              <a:t> </a:t>
            </a:r>
            <a:r>
              <a:rPr dirty="0" spc="-560"/>
              <a:t>D</a:t>
            </a:r>
            <a:r>
              <a:rPr dirty="0" spc="-365"/>
              <a:t>O</a:t>
            </a:r>
            <a:r>
              <a:rPr dirty="0" spc="-735"/>
              <a:t> </a:t>
            </a:r>
            <a:r>
              <a:rPr dirty="0" spc="-140"/>
              <a:t>W</a:t>
            </a:r>
            <a:r>
              <a:rPr dirty="0" spc="-635"/>
              <a:t>E</a:t>
            </a:r>
            <a:r>
              <a:rPr dirty="0" spc="-735"/>
              <a:t> </a:t>
            </a:r>
            <a:r>
              <a:rPr dirty="0" spc="-815"/>
              <a:t>N</a:t>
            </a:r>
            <a:r>
              <a:rPr dirty="0" spc="-800"/>
              <a:t>EE</a:t>
            </a:r>
            <a:r>
              <a:rPr dirty="0" spc="-240"/>
              <a:t>D  </a:t>
            </a:r>
            <a:r>
              <a:rPr dirty="0" spc="-60"/>
              <a:t>A</a:t>
            </a:r>
            <a:r>
              <a:rPr dirty="0" spc="-735"/>
              <a:t> </a:t>
            </a:r>
            <a:r>
              <a:rPr dirty="0" spc="-560"/>
              <a:t>D</a:t>
            </a:r>
            <a:r>
              <a:rPr dirty="0" spc="-800"/>
              <a:t>E</a:t>
            </a:r>
            <a:r>
              <a:rPr dirty="0" spc="-560"/>
              <a:t>D</a:t>
            </a:r>
            <a:r>
              <a:rPr dirty="0" spc="-2005"/>
              <a:t>I</a:t>
            </a:r>
            <a:r>
              <a:rPr dirty="0" spc="-475"/>
              <a:t>C</a:t>
            </a:r>
            <a:r>
              <a:rPr dirty="0" spc="-225"/>
              <a:t>A</a:t>
            </a:r>
            <a:r>
              <a:rPr dirty="0" spc="-515"/>
              <a:t>T</a:t>
            </a:r>
            <a:r>
              <a:rPr dirty="0" spc="-800"/>
              <a:t>E</a:t>
            </a:r>
            <a:r>
              <a:rPr dirty="0" spc="-395"/>
              <a:t>D</a:t>
            </a:r>
          </a:p>
          <a:p>
            <a:pPr marL="12700">
              <a:lnSpc>
                <a:spcPts val="8615"/>
              </a:lnSpc>
            </a:pPr>
            <a:r>
              <a:rPr dirty="0" spc="-225"/>
              <a:t>A</a:t>
            </a:r>
            <a:r>
              <a:rPr dirty="0" spc="-715"/>
              <a:t>R</a:t>
            </a:r>
            <a:r>
              <a:rPr dirty="0" spc="-350"/>
              <a:t>T</a:t>
            </a:r>
            <a:r>
              <a:rPr dirty="0" spc="-735"/>
              <a:t> </a:t>
            </a:r>
            <a:r>
              <a:rPr dirty="0" spc="-815"/>
              <a:t>N</a:t>
            </a:r>
            <a:r>
              <a:rPr dirty="0" spc="-800"/>
              <a:t>E</a:t>
            </a:r>
            <a:r>
              <a:rPr dirty="0" spc="-515"/>
              <a:t>T</a:t>
            </a:r>
            <a:r>
              <a:rPr dirty="0" spc="-140"/>
              <a:t>W</a:t>
            </a:r>
            <a:r>
              <a:rPr dirty="0" spc="-530"/>
              <a:t>O</a:t>
            </a:r>
            <a:r>
              <a:rPr dirty="0" spc="-715"/>
              <a:t>R</a:t>
            </a:r>
            <a:r>
              <a:rPr dirty="0" spc="-685"/>
              <a:t>K</a:t>
            </a:r>
            <a:r>
              <a:rPr dirty="0" spc="-2005"/>
              <a:t>I</a:t>
            </a:r>
            <a:r>
              <a:rPr dirty="0" spc="-815"/>
              <a:t>N</a:t>
            </a:r>
            <a:r>
              <a:rPr dirty="0" spc="-484"/>
              <a:t>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24296" y="5480153"/>
            <a:ext cx="418147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650" b="1">
                <a:solidFill>
                  <a:srgbClr val="111B1D"/>
                </a:solidFill>
                <a:latin typeface="Verdana"/>
                <a:cs typeface="Verdana"/>
              </a:rPr>
              <a:t>G</a:t>
            </a:r>
            <a:r>
              <a:rPr dirty="0" sz="8000" spc="-715" b="1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8000" spc="-530" b="1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8000" spc="-650" b="1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8000" spc="-550" b="1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8000" spc="-1065" b="1">
                <a:solidFill>
                  <a:srgbClr val="111B1D"/>
                </a:solidFill>
                <a:latin typeface="Verdana"/>
                <a:cs typeface="Verdana"/>
              </a:rPr>
              <a:t>?</a:t>
            </a:r>
            <a:endParaRPr sz="8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24296" y="7672051"/>
            <a:ext cx="650494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60" b="1">
                <a:solidFill>
                  <a:srgbClr val="111B1D"/>
                </a:solidFill>
                <a:latin typeface="Tahoma"/>
                <a:cs typeface="Tahoma"/>
              </a:rPr>
              <a:t>Because </a:t>
            </a:r>
            <a:r>
              <a:rPr dirty="0" sz="2700" spc="-65" b="1">
                <a:solidFill>
                  <a:srgbClr val="111B1D"/>
                </a:solidFill>
                <a:latin typeface="Tahoma"/>
                <a:cs typeface="Tahoma"/>
              </a:rPr>
              <a:t>artists</a:t>
            </a:r>
            <a:r>
              <a:rPr dirty="0" sz="2700" spc="-5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95" b="1">
                <a:solidFill>
                  <a:srgbClr val="111B1D"/>
                </a:solidFill>
                <a:latin typeface="Tahoma"/>
                <a:cs typeface="Tahoma"/>
              </a:rPr>
              <a:t>need</a:t>
            </a:r>
            <a:r>
              <a:rPr dirty="0" sz="2700" spc="-5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85" b="1">
                <a:solidFill>
                  <a:srgbClr val="111B1D"/>
                </a:solidFill>
                <a:latin typeface="Tahoma"/>
                <a:cs typeface="Tahoma"/>
              </a:rPr>
              <a:t>to</a:t>
            </a:r>
            <a:r>
              <a:rPr dirty="0" sz="2700" spc="-5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65" b="1">
                <a:solidFill>
                  <a:srgbClr val="111B1D"/>
                </a:solidFill>
                <a:latin typeface="Tahoma"/>
                <a:cs typeface="Tahoma"/>
              </a:rPr>
              <a:t>collaborate</a:t>
            </a:r>
            <a:r>
              <a:rPr dirty="0" sz="2700" spc="-5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125" b="1">
                <a:solidFill>
                  <a:srgbClr val="111B1D"/>
                </a:solidFill>
                <a:latin typeface="Tahoma"/>
                <a:cs typeface="Tahoma"/>
              </a:rPr>
              <a:t>too!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7235894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375400" y="0"/>
                </a:moveTo>
                <a:lnTo>
                  <a:pt x="450651" y="75630"/>
                </a:lnTo>
                <a:lnTo>
                  <a:pt x="131564" y="396325"/>
                </a:lnTo>
                <a:lnTo>
                  <a:pt x="0" y="264098"/>
                </a:lnTo>
                <a:lnTo>
                  <a:pt x="0" y="245064"/>
                </a:lnTo>
                <a:lnTo>
                  <a:pt x="131564" y="245064"/>
                </a:lnTo>
                <a:lnTo>
                  <a:pt x="375400" y="0"/>
                </a:lnTo>
                <a:close/>
              </a:path>
              <a:path w="450850" h="396875">
                <a:moveTo>
                  <a:pt x="0" y="112837"/>
                </a:moveTo>
                <a:lnTo>
                  <a:pt x="131564" y="245064"/>
                </a:lnTo>
                <a:lnTo>
                  <a:pt x="0" y="245064"/>
                </a:lnTo>
                <a:lnTo>
                  <a:pt x="0" y="11283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6777683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375400" y="0"/>
                </a:moveTo>
                <a:lnTo>
                  <a:pt x="450651" y="75630"/>
                </a:lnTo>
                <a:lnTo>
                  <a:pt x="131564" y="396325"/>
                </a:lnTo>
                <a:lnTo>
                  <a:pt x="0" y="264098"/>
                </a:lnTo>
                <a:lnTo>
                  <a:pt x="0" y="245064"/>
                </a:lnTo>
                <a:lnTo>
                  <a:pt x="131564" y="245064"/>
                </a:lnTo>
                <a:lnTo>
                  <a:pt x="375400" y="0"/>
                </a:lnTo>
                <a:close/>
              </a:path>
              <a:path w="450850" h="396875">
                <a:moveTo>
                  <a:pt x="0" y="112837"/>
                </a:moveTo>
                <a:lnTo>
                  <a:pt x="131564" y="245064"/>
                </a:lnTo>
                <a:lnTo>
                  <a:pt x="0" y="245064"/>
                </a:lnTo>
                <a:lnTo>
                  <a:pt x="0" y="11283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6319459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375400" y="0"/>
                </a:moveTo>
                <a:lnTo>
                  <a:pt x="450651" y="75630"/>
                </a:lnTo>
                <a:lnTo>
                  <a:pt x="131564" y="396325"/>
                </a:lnTo>
                <a:lnTo>
                  <a:pt x="0" y="264098"/>
                </a:lnTo>
                <a:lnTo>
                  <a:pt x="0" y="245064"/>
                </a:lnTo>
                <a:lnTo>
                  <a:pt x="131564" y="245064"/>
                </a:lnTo>
                <a:lnTo>
                  <a:pt x="375400" y="0"/>
                </a:lnTo>
                <a:close/>
              </a:path>
              <a:path w="450850" h="396875">
                <a:moveTo>
                  <a:pt x="0" y="112837"/>
                </a:moveTo>
                <a:lnTo>
                  <a:pt x="131564" y="245064"/>
                </a:lnTo>
                <a:lnTo>
                  <a:pt x="0" y="245064"/>
                </a:lnTo>
                <a:lnTo>
                  <a:pt x="0" y="11283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5861247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375400" y="0"/>
                </a:moveTo>
                <a:lnTo>
                  <a:pt x="450651" y="75630"/>
                </a:lnTo>
                <a:lnTo>
                  <a:pt x="131564" y="396325"/>
                </a:lnTo>
                <a:lnTo>
                  <a:pt x="0" y="264098"/>
                </a:lnTo>
                <a:lnTo>
                  <a:pt x="0" y="245064"/>
                </a:lnTo>
                <a:lnTo>
                  <a:pt x="131564" y="245064"/>
                </a:lnTo>
                <a:lnTo>
                  <a:pt x="375400" y="0"/>
                </a:lnTo>
                <a:close/>
              </a:path>
              <a:path w="450850" h="396875">
                <a:moveTo>
                  <a:pt x="0" y="112837"/>
                </a:moveTo>
                <a:lnTo>
                  <a:pt x="131564" y="245064"/>
                </a:lnTo>
                <a:lnTo>
                  <a:pt x="0" y="245064"/>
                </a:lnTo>
                <a:lnTo>
                  <a:pt x="0" y="11283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5403034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375400" y="0"/>
                </a:moveTo>
                <a:lnTo>
                  <a:pt x="450651" y="75630"/>
                </a:lnTo>
                <a:lnTo>
                  <a:pt x="131564" y="396325"/>
                </a:lnTo>
                <a:lnTo>
                  <a:pt x="0" y="264098"/>
                </a:lnTo>
                <a:lnTo>
                  <a:pt x="0" y="245064"/>
                </a:lnTo>
                <a:lnTo>
                  <a:pt x="131564" y="245064"/>
                </a:lnTo>
                <a:lnTo>
                  <a:pt x="375400" y="0"/>
                </a:lnTo>
                <a:close/>
              </a:path>
              <a:path w="450850" h="396875">
                <a:moveTo>
                  <a:pt x="0" y="112837"/>
                </a:moveTo>
                <a:lnTo>
                  <a:pt x="131564" y="245064"/>
                </a:lnTo>
                <a:lnTo>
                  <a:pt x="0" y="245064"/>
                </a:lnTo>
                <a:lnTo>
                  <a:pt x="0" y="11283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4944810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375400" y="0"/>
                </a:moveTo>
                <a:lnTo>
                  <a:pt x="450651" y="75630"/>
                </a:lnTo>
                <a:lnTo>
                  <a:pt x="131564" y="396325"/>
                </a:lnTo>
                <a:lnTo>
                  <a:pt x="0" y="264098"/>
                </a:lnTo>
                <a:lnTo>
                  <a:pt x="0" y="245064"/>
                </a:lnTo>
                <a:lnTo>
                  <a:pt x="131564" y="245064"/>
                </a:lnTo>
                <a:lnTo>
                  <a:pt x="375400" y="0"/>
                </a:lnTo>
                <a:close/>
              </a:path>
              <a:path w="450850" h="396875">
                <a:moveTo>
                  <a:pt x="0" y="112837"/>
                </a:moveTo>
                <a:lnTo>
                  <a:pt x="131564" y="245064"/>
                </a:lnTo>
                <a:lnTo>
                  <a:pt x="0" y="245064"/>
                </a:lnTo>
                <a:lnTo>
                  <a:pt x="0" y="11283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4486599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375400" y="0"/>
                </a:moveTo>
                <a:lnTo>
                  <a:pt x="450651" y="75630"/>
                </a:lnTo>
                <a:lnTo>
                  <a:pt x="131564" y="396325"/>
                </a:lnTo>
                <a:lnTo>
                  <a:pt x="0" y="264098"/>
                </a:lnTo>
                <a:lnTo>
                  <a:pt x="0" y="245064"/>
                </a:lnTo>
                <a:lnTo>
                  <a:pt x="131564" y="245064"/>
                </a:lnTo>
                <a:lnTo>
                  <a:pt x="375400" y="0"/>
                </a:lnTo>
                <a:close/>
              </a:path>
              <a:path w="450850" h="396875">
                <a:moveTo>
                  <a:pt x="0" y="112837"/>
                </a:moveTo>
                <a:lnTo>
                  <a:pt x="131564" y="245064"/>
                </a:lnTo>
                <a:lnTo>
                  <a:pt x="0" y="245064"/>
                </a:lnTo>
                <a:lnTo>
                  <a:pt x="0" y="11283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4028387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375400" y="0"/>
                </a:moveTo>
                <a:lnTo>
                  <a:pt x="450651" y="75630"/>
                </a:lnTo>
                <a:lnTo>
                  <a:pt x="131564" y="396325"/>
                </a:lnTo>
                <a:lnTo>
                  <a:pt x="0" y="264098"/>
                </a:lnTo>
                <a:lnTo>
                  <a:pt x="0" y="245064"/>
                </a:lnTo>
                <a:lnTo>
                  <a:pt x="131564" y="245064"/>
                </a:lnTo>
                <a:lnTo>
                  <a:pt x="375400" y="0"/>
                </a:lnTo>
                <a:close/>
              </a:path>
              <a:path w="450850" h="396875">
                <a:moveTo>
                  <a:pt x="0" y="112837"/>
                </a:moveTo>
                <a:lnTo>
                  <a:pt x="131564" y="245064"/>
                </a:lnTo>
                <a:lnTo>
                  <a:pt x="0" y="245064"/>
                </a:lnTo>
                <a:lnTo>
                  <a:pt x="0" y="11283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3570168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375400" y="0"/>
                </a:moveTo>
                <a:lnTo>
                  <a:pt x="450651" y="75630"/>
                </a:lnTo>
                <a:lnTo>
                  <a:pt x="131564" y="396325"/>
                </a:lnTo>
                <a:lnTo>
                  <a:pt x="0" y="264098"/>
                </a:lnTo>
                <a:lnTo>
                  <a:pt x="0" y="245064"/>
                </a:lnTo>
                <a:lnTo>
                  <a:pt x="131564" y="245064"/>
                </a:lnTo>
                <a:lnTo>
                  <a:pt x="375400" y="0"/>
                </a:lnTo>
                <a:close/>
              </a:path>
              <a:path w="450850" h="396875">
                <a:moveTo>
                  <a:pt x="0" y="112837"/>
                </a:moveTo>
                <a:lnTo>
                  <a:pt x="131564" y="245064"/>
                </a:lnTo>
                <a:lnTo>
                  <a:pt x="0" y="245064"/>
                </a:lnTo>
                <a:lnTo>
                  <a:pt x="0" y="11283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3111945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375400" y="0"/>
                </a:moveTo>
                <a:lnTo>
                  <a:pt x="450651" y="75630"/>
                </a:lnTo>
                <a:lnTo>
                  <a:pt x="131564" y="396325"/>
                </a:lnTo>
                <a:lnTo>
                  <a:pt x="0" y="264098"/>
                </a:lnTo>
                <a:lnTo>
                  <a:pt x="0" y="245064"/>
                </a:lnTo>
                <a:lnTo>
                  <a:pt x="131564" y="245064"/>
                </a:lnTo>
                <a:lnTo>
                  <a:pt x="375400" y="0"/>
                </a:lnTo>
                <a:close/>
              </a:path>
              <a:path w="450850" h="396875">
                <a:moveTo>
                  <a:pt x="0" y="112837"/>
                </a:moveTo>
                <a:lnTo>
                  <a:pt x="131564" y="245064"/>
                </a:lnTo>
                <a:lnTo>
                  <a:pt x="0" y="245064"/>
                </a:lnTo>
                <a:lnTo>
                  <a:pt x="0" y="11283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2653733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375400" y="0"/>
                </a:moveTo>
                <a:lnTo>
                  <a:pt x="450651" y="75630"/>
                </a:lnTo>
                <a:lnTo>
                  <a:pt x="131564" y="396325"/>
                </a:lnTo>
                <a:lnTo>
                  <a:pt x="0" y="264098"/>
                </a:lnTo>
                <a:lnTo>
                  <a:pt x="0" y="245064"/>
                </a:lnTo>
                <a:lnTo>
                  <a:pt x="131564" y="245064"/>
                </a:lnTo>
                <a:lnTo>
                  <a:pt x="375400" y="0"/>
                </a:lnTo>
                <a:close/>
              </a:path>
              <a:path w="450850" h="396875">
                <a:moveTo>
                  <a:pt x="0" y="112837"/>
                </a:moveTo>
                <a:lnTo>
                  <a:pt x="131564" y="245064"/>
                </a:lnTo>
                <a:lnTo>
                  <a:pt x="0" y="245064"/>
                </a:lnTo>
                <a:lnTo>
                  <a:pt x="0" y="11283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796703" y="1282705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796703" y="1155705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796703" y="1028705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01574" cy="10286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769685" y="5666755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929647" y="6072498"/>
            <a:ext cx="3342640" cy="3235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169545">
              <a:lnSpc>
                <a:spcPct val="121700"/>
              </a:lnSpc>
              <a:spcBef>
                <a:spcPts val="100"/>
              </a:spcBef>
            </a:pPr>
            <a:r>
              <a:rPr dirty="0" sz="1900" spc="10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Verdana"/>
              <a:cs typeface="Verdana"/>
            </a:endParaRPr>
          </a:p>
          <a:p>
            <a:pPr algn="r" marL="62865" marR="5080" indent="53975">
              <a:lnSpc>
                <a:spcPct val="125000"/>
              </a:lnSpc>
            </a:pPr>
            <a:r>
              <a:rPr dirty="0" sz="1900" spc="-29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1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7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29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11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1900" spc="-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2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84836" y="1746488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284836" y="1288276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284836" y="830064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284836" y="371840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295523" y="0"/>
            <a:ext cx="617220" cy="310515"/>
          </a:xfrm>
          <a:custGeom>
            <a:avLst/>
            <a:gdLst/>
            <a:ahLst/>
            <a:cxnLst/>
            <a:rect l="l" t="t" r="r" b="b"/>
            <a:pathLst>
              <a:path w="617220" h="310515">
                <a:moveTo>
                  <a:pt x="466298" y="0"/>
                </a:moveTo>
                <a:lnTo>
                  <a:pt x="616801" y="0"/>
                </a:lnTo>
                <a:lnTo>
                  <a:pt x="308400" y="309954"/>
                </a:lnTo>
                <a:lnTo>
                  <a:pt x="157897" y="158693"/>
                </a:lnTo>
                <a:lnTo>
                  <a:pt x="308400" y="158693"/>
                </a:lnTo>
                <a:lnTo>
                  <a:pt x="466298" y="0"/>
                </a:lnTo>
                <a:close/>
              </a:path>
              <a:path w="617220" h="310515">
                <a:moveTo>
                  <a:pt x="0" y="0"/>
                </a:moveTo>
                <a:lnTo>
                  <a:pt x="150502" y="0"/>
                </a:lnTo>
                <a:lnTo>
                  <a:pt x="308400" y="158693"/>
                </a:lnTo>
                <a:lnTo>
                  <a:pt x="157897" y="158693"/>
                </a:lnTo>
                <a:lnTo>
                  <a:pt x="0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796703" y="1282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796703" y="1155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796703" y="1028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76304" y="6483691"/>
              <a:ext cx="3933825" cy="57150"/>
            </a:xfrm>
            <a:custGeom>
              <a:avLst/>
              <a:gdLst/>
              <a:ahLst/>
              <a:cxnLst/>
              <a:rect l="l" t="t" r="r" b="b"/>
              <a:pathLst>
                <a:path w="3933825" h="57150">
                  <a:moveTo>
                    <a:pt x="3933824" y="57149"/>
                  </a:moveTo>
                  <a:lnTo>
                    <a:pt x="0" y="57149"/>
                  </a:lnTo>
                  <a:lnTo>
                    <a:pt x="0" y="0"/>
                  </a:lnTo>
                  <a:lnTo>
                    <a:pt x="3933824" y="0"/>
                  </a:lnTo>
                  <a:lnTo>
                    <a:pt x="3933824" y="57149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613842" y="3639899"/>
            <a:ext cx="13060680" cy="235902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12700" marR="5080" indent="1155700">
              <a:lnSpc>
                <a:spcPts val="8780"/>
              </a:lnSpc>
              <a:spcBef>
                <a:spcPts val="1015"/>
              </a:spcBef>
            </a:pPr>
            <a:r>
              <a:rPr dirty="0" sz="8000" spc="-550" b="1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8000" spc="-22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8000" spc="-475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8000" spc="-51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8000" spc="-685" b="1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8000" spc="-7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000" spc="-550" b="1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8000" spc="-71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8000" spc="-80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8000" spc="-475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8000" spc="-80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8000" spc="-81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8000" spc="-51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8000" spc="-685" b="1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8000" spc="-7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000" spc="-22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8000" spc="-81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8000" spc="-240" b="1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8000" spc="-700" b="1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8000" spc="-650" b="1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8000" spc="-51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8000" spc="-650" b="1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8000" spc="-71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8000" spc="-63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8000" spc="-7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000" spc="-53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8000" spc="-535" b="1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8000" spc="-7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000" spc="-81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8000" spc="-80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8000" spc="-51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8000" spc="-140" b="1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8000" spc="-53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8000" spc="-71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8000" spc="-685" b="1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8000" spc="-200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8000" spc="-81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8000" spc="-484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8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5942" y="7077364"/>
            <a:ext cx="50761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95" b="1">
                <a:solidFill>
                  <a:srgbClr val="FFFFFF"/>
                </a:solidFill>
                <a:latin typeface="Tahoma"/>
                <a:cs typeface="Tahoma"/>
              </a:rPr>
              <a:t>Event</a:t>
            </a:r>
            <a:r>
              <a:rPr dirty="0" sz="27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80" b="1">
                <a:solidFill>
                  <a:srgbClr val="FFFFFF"/>
                </a:solidFill>
                <a:latin typeface="Tahoma"/>
                <a:cs typeface="Tahoma"/>
              </a:rPr>
              <a:t>Overview </a:t>
            </a:r>
            <a:r>
              <a:rPr dirty="0" sz="2700" spc="-2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65" b="1">
                <a:solidFill>
                  <a:srgbClr val="FFFFFF"/>
                </a:solidFill>
                <a:latin typeface="Tahoma"/>
                <a:cs typeface="Tahoma"/>
              </a:rPr>
              <a:t>Strategies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83797" y="2748050"/>
            <a:ext cx="2991485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11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290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IN-DEPTH</a:t>
            </a:r>
            <a:r>
              <a:rPr dirty="0" sz="2900" spc="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9144" y="1028712"/>
            <a:ext cx="16346169" cy="8390890"/>
          </a:xfrm>
          <a:custGeom>
            <a:avLst/>
            <a:gdLst/>
            <a:ahLst/>
            <a:cxnLst/>
            <a:rect l="l" t="t" r="r" b="b"/>
            <a:pathLst>
              <a:path w="16346169" h="8390890">
                <a:moveTo>
                  <a:pt x="465823" y="254000"/>
                </a:moveTo>
                <a:lnTo>
                  <a:pt x="0" y="254000"/>
                </a:lnTo>
                <a:lnTo>
                  <a:pt x="0" y="304800"/>
                </a:lnTo>
                <a:lnTo>
                  <a:pt x="465823" y="304800"/>
                </a:lnTo>
                <a:lnTo>
                  <a:pt x="465823" y="254000"/>
                </a:lnTo>
                <a:close/>
              </a:path>
              <a:path w="16346169" h="8390890">
                <a:moveTo>
                  <a:pt x="465823" y="127000"/>
                </a:moveTo>
                <a:lnTo>
                  <a:pt x="0" y="127000"/>
                </a:lnTo>
                <a:lnTo>
                  <a:pt x="0" y="177800"/>
                </a:lnTo>
                <a:lnTo>
                  <a:pt x="465823" y="177800"/>
                </a:lnTo>
                <a:lnTo>
                  <a:pt x="465823" y="127000"/>
                </a:lnTo>
                <a:close/>
              </a:path>
              <a:path w="16346169" h="8390890">
                <a:moveTo>
                  <a:pt x="465823" y="0"/>
                </a:moveTo>
                <a:lnTo>
                  <a:pt x="0" y="0"/>
                </a:lnTo>
                <a:lnTo>
                  <a:pt x="0" y="50800"/>
                </a:lnTo>
                <a:lnTo>
                  <a:pt x="465823" y="50800"/>
                </a:lnTo>
                <a:lnTo>
                  <a:pt x="465823" y="0"/>
                </a:lnTo>
                <a:close/>
              </a:path>
              <a:path w="16346169" h="8390890">
                <a:moveTo>
                  <a:pt x="16346170" y="8227809"/>
                </a:moveTo>
                <a:lnTo>
                  <a:pt x="16199587" y="8078381"/>
                </a:lnTo>
                <a:lnTo>
                  <a:pt x="16194520" y="8073225"/>
                </a:lnTo>
                <a:lnTo>
                  <a:pt x="16186607" y="8073225"/>
                </a:lnTo>
                <a:lnTo>
                  <a:pt x="16181858" y="8078381"/>
                </a:lnTo>
                <a:lnTo>
                  <a:pt x="16179318" y="8080972"/>
                </a:lnTo>
                <a:lnTo>
                  <a:pt x="16178060" y="8084198"/>
                </a:lnTo>
                <a:lnTo>
                  <a:pt x="16178060" y="8090649"/>
                </a:lnTo>
                <a:lnTo>
                  <a:pt x="16179318" y="8093875"/>
                </a:lnTo>
                <a:lnTo>
                  <a:pt x="16301530" y="8218767"/>
                </a:lnTo>
                <a:lnTo>
                  <a:pt x="15661704" y="8218767"/>
                </a:lnTo>
                <a:lnTo>
                  <a:pt x="15656001" y="8224583"/>
                </a:lnTo>
                <a:lnTo>
                  <a:pt x="15656001" y="8238782"/>
                </a:lnTo>
                <a:lnTo>
                  <a:pt x="15661704" y="8244586"/>
                </a:lnTo>
                <a:lnTo>
                  <a:pt x="16301530" y="8244586"/>
                </a:lnTo>
                <a:lnTo>
                  <a:pt x="16176473" y="8372056"/>
                </a:lnTo>
                <a:lnTo>
                  <a:pt x="16176473" y="8380120"/>
                </a:lnTo>
                <a:lnTo>
                  <a:pt x="16186607" y="8390458"/>
                </a:lnTo>
                <a:lnTo>
                  <a:pt x="16194520" y="8390458"/>
                </a:lnTo>
                <a:lnTo>
                  <a:pt x="16346170" y="8235874"/>
                </a:lnTo>
                <a:lnTo>
                  <a:pt x="16346170" y="82278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9764" y="3735561"/>
              <a:ext cx="3933825" cy="57150"/>
            </a:xfrm>
            <a:custGeom>
              <a:avLst/>
              <a:gdLst/>
              <a:ahLst/>
              <a:cxnLst/>
              <a:rect l="l" t="t" r="r" b="b"/>
              <a:pathLst>
                <a:path w="3933825" h="57150">
                  <a:moveTo>
                    <a:pt x="3933824" y="57149"/>
                  </a:moveTo>
                  <a:lnTo>
                    <a:pt x="0" y="57149"/>
                  </a:lnTo>
                  <a:lnTo>
                    <a:pt x="0" y="0"/>
                  </a:lnTo>
                  <a:lnTo>
                    <a:pt x="3933824" y="0"/>
                  </a:lnTo>
                  <a:lnTo>
                    <a:pt x="3933824" y="57149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17064" y="984305"/>
            <a:ext cx="5293360" cy="235902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5"/>
              </a:spcBef>
            </a:pPr>
            <a:r>
              <a:rPr dirty="0" sz="8000" spc="-53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8000" spc="-650" b="1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8000" spc="-55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8000" spc="-7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000" spc="-550" b="1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8000" spc="-22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8000" spc="-475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8000" spc="-235" b="1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8000" spc="-585" b="1">
                <a:solidFill>
                  <a:srgbClr val="FFFFFF"/>
                </a:solidFill>
                <a:latin typeface="Verdana"/>
                <a:cs typeface="Verdana"/>
              </a:rPr>
              <a:t>EVENTS</a:t>
            </a:r>
            <a:endParaRPr sz="80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9764" y="4829579"/>
            <a:ext cx="7131050" cy="4429125"/>
            <a:chOff x="1029764" y="4829579"/>
            <a:chExt cx="7131050" cy="44291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764" y="4829579"/>
              <a:ext cx="6810374" cy="44291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22438" y="5929769"/>
              <a:ext cx="638175" cy="2229485"/>
            </a:xfrm>
            <a:custGeom>
              <a:avLst/>
              <a:gdLst/>
              <a:ahLst/>
              <a:cxnLst/>
              <a:rect l="l" t="t" r="r" b="b"/>
              <a:pathLst>
                <a:path w="638175" h="2229484">
                  <a:moveTo>
                    <a:pt x="638175" y="2153551"/>
                  </a:moveTo>
                  <a:lnTo>
                    <a:pt x="319087" y="1832864"/>
                  </a:lnTo>
                  <a:lnTo>
                    <a:pt x="0" y="2153551"/>
                  </a:lnTo>
                  <a:lnTo>
                    <a:pt x="75247" y="2229193"/>
                  </a:lnTo>
                  <a:lnTo>
                    <a:pt x="319087" y="1984121"/>
                  </a:lnTo>
                  <a:lnTo>
                    <a:pt x="562914" y="2229193"/>
                  </a:lnTo>
                  <a:lnTo>
                    <a:pt x="638175" y="2153551"/>
                  </a:lnTo>
                  <a:close/>
                </a:path>
                <a:path w="638175" h="2229484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47" y="1770976"/>
                  </a:lnTo>
                  <a:lnTo>
                    <a:pt x="319087" y="1525917"/>
                  </a:lnTo>
                  <a:lnTo>
                    <a:pt x="562914" y="1770976"/>
                  </a:lnTo>
                  <a:lnTo>
                    <a:pt x="638175" y="1695348"/>
                  </a:lnTo>
                  <a:close/>
                </a:path>
                <a:path w="638175" h="2229484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47" y="1312760"/>
                  </a:lnTo>
                  <a:lnTo>
                    <a:pt x="319087" y="1067701"/>
                  </a:lnTo>
                  <a:lnTo>
                    <a:pt x="562914" y="1312760"/>
                  </a:lnTo>
                  <a:lnTo>
                    <a:pt x="638175" y="1237132"/>
                  </a:lnTo>
                  <a:close/>
                </a:path>
                <a:path w="638175" h="2229484">
                  <a:moveTo>
                    <a:pt x="638175" y="778903"/>
                  </a:moveTo>
                  <a:lnTo>
                    <a:pt x="319087" y="458216"/>
                  </a:lnTo>
                  <a:lnTo>
                    <a:pt x="0" y="778903"/>
                  </a:lnTo>
                  <a:lnTo>
                    <a:pt x="75247" y="854544"/>
                  </a:lnTo>
                  <a:lnTo>
                    <a:pt x="319087" y="609473"/>
                  </a:lnTo>
                  <a:lnTo>
                    <a:pt x="562914" y="854544"/>
                  </a:lnTo>
                  <a:lnTo>
                    <a:pt x="638175" y="778903"/>
                  </a:lnTo>
                  <a:close/>
                </a:path>
                <a:path w="638175" h="2229484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47" y="396328"/>
                  </a:lnTo>
                  <a:lnTo>
                    <a:pt x="319087" y="151269"/>
                  </a:lnTo>
                  <a:lnTo>
                    <a:pt x="562914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562493" y="2028864"/>
            <a:ext cx="5954395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380" b="1">
                <a:solidFill>
                  <a:srgbClr val="111B1D"/>
                </a:solidFill>
                <a:latin typeface="Tahoma"/>
                <a:cs typeface="Tahoma"/>
              </a:rPr>
              <a:t>J</a:t>
            </a:r>
            <a:r>
              <a:rPr dirty="0" sz="2700" spc="-120" b="1">
                <a:solidFill>
                  <a:srgbClr val="111B1D"/>
                </a:solidFill>
                <a:latin typeface="Tahoma"/>
                <a:cs typeface="Tahoma"/>
              </a:rPr>
              <a:t>u</a:t>
            </a:r>
            <a:r>
              <a:rPr dirty="0" sz="2700" spc="-110" b="1">
                <a:solidFill>
                  <a:srgbClr val="111B1D"/>
                </a:solidFill>
                <a:latin typeface="Tahoma"/>
                <a:cs typeface="Tahoma"/>
              </a:rPr>
              <a:t>l</a:t>
            </a:r>
            <a:r>
              <a:rPr dirty="0" sz="2700" spc="-90" b="1">
                <a:solidFill>
                  <a:srgbClr val="111B1D"/>
                </a:solidFill>
                <a:latin typeface="Tahoma"/>
                <a:cs typeface="Tahoma"/>
              </a:rPr>
              <a:t>y</a:t>
            </a:r>
            <a:r>
              <a:rPr dirty="0" sz="2700" spc="-5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2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0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2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0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55"/>
              </a:spcBef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demonstrations,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speeches,</a:t>
            </a:r>
            <a:r>
              <a:rPr dirty="0" sz="1900" spc="-13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reports,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and</a:t>
            </a:r>
            <a:r>
              <a:rPr dirty="0" sz="1900" spc="-13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more.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562493" y="993830"/>
            <a:ext cx="77470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70">
                <a:solidFill>
                  <a:srgbClr val="F41723"/>
                </a:solidFill>
                <a:latin typeface="Cambria"/>
                <a:cs typeface="Cambria"/>
              </a:rPr>
              <a:t>0</a:t>
            </a:r>
            <a:r>
              <a:rPr dirty="0" sz="5000" spc="35">
                <a:solidFill>
                  <a:srgbClr val="F41723"/>
                </a:solidFill>
                <a:latin typeface="Cambria"/>
                <a:cs typeface="Cambria"/>
              </a:rPr>
              <a:t>1</a:t>
            </a:r>
            <a:endParaRPr sz="5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62493" y="3939877"/>
            <a:ext cx="5954395" cy="239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15" b="1">
                <a:solidFill>
                  <a:srgbClr val="F41723"/>
                </a:solidFill>
                <a:latin typeface="Cambria"/>
                <a:cs typeface="Cambria"/>
              </a:rPr>
              <a:t>02</a:t>
            </a:r>
            <a:endParaRPr sz="5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dirty="0" sz="2700" spc="-50" b="1">
                <a:solidFill>
                  <a:srgbClr val="111B1D"/>
                </a:solidFill>
                <a:latin typeface="Tahoma"/>
                <a:cs typeface="Tahoma"/>
              </a:rPr>
              <a:t>May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 2020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55"/>
              </a:spcBef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demonstrations,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speeches,</a:t>
            </a:r>
            <a:r>
              <a:rPr dirty="0" sz="1900" spc="-13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reports,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and</a:t>
            </a:r>
            <a:r>
              <a:rPr dirty="0" sz="1900" spc="-13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more.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62493" y="6885935"/>
            <a:ext cx="5954395" cy="239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15" b="1">
                <a:solidFill>
                  <a:srgbClr val="F41723"/>
                </a:solidFill>
                <a:latin typeface="Cambria"/>
                <a:cs typeface="Cambria"/>
              </a:rPr>
              <a:t>03</a:t>
            </a:r>
            <a:endParaRPr sz="5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January</a:t>
            </a:r>
            <a:r>
              <a:rPr dirty="0" sz="2700" spc="-9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2020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55"/>
              </a:spcBef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demonstrations,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speeches,</a:t>
            </a:r>
            <a:r>
              <a:rPr dirty="0" sz="1900" spc="-13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reports,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and</a:t>
            </a:r>
            <a:r>
              <a:rPr dirty="0" sz="1900" spc="-13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more.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016" y="1746488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621016" y="1288276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21016" y="830064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621016" y="371840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631702" y="0"/>
            <a:ext cx="617220" cy="310515"/>
          </a:xfrm>
          <a:custGeom>
            <a:avLst/>
            <a:gdLst/>
            <a:ahLst/>
            <a:cxnLst/>
            <a:rect l="l" t="t" r="r" b="b"/>
            <a:pathLst>
              <a:path w="617219" h="310515">
                <a:moveTo>
                  <a:pt x="466298" y="0"/>
                </a:moveTo>
                <a:lnTo>
                  <a:pt x="616801" y="0"/>
                </a:lnTo>
                <a:lnTo>
                  <a:pt x="308400" y="309954"/>
                </a:lnTo>
                <a:lnTo>
                  <a:pt x="157897" y="158693"/>
                </a:lnTo>
                <a:lnTo>
                  <a:pt x="308400" y="158693"/>
                </a:lnTo>
                <a:lnTo>
                  <a:pt x="466298" y="0"/>
                </a:lnTo>
                <a:close/>
              </a:path>
              <a:path w="617219" h="310515">
                <a:moveTo>
                  <a:pt x="0" y="0"/>
                </a:moveTo>
                <a:lnTo>
                  <a:pt x="150502" y="0"/>
                </a:lnTo>
                <a:lnTo>
                  <a:pt x="308400" y="158693"/>
                </a:lnTo>
                <a:lnTo>
                  <a:pt x="157897" y="158693"/>
                </a:lnTo>
                <a:lnTo>
                  <a:pt x="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77375" y="6949106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64675" y="6175787"/>
            <a:ext cx="3382010" cy="2543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80" b="1">
                <a:solidFill>
                  <a:srgbClr val="111B1D"/>
                </a:solidFill>
                <a:latin typeface="Tahoma"/>
                <a:cs typeface="Tahoma"/>
              </a:rPr>
              <a:t>Print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65" b="1">
                <a:solidFill>
                  <a:srgbClr val="111B1D"/>
                </a:solidFill>
                <a:latin typeface="Tahoma"/>
                <a:cs typeface="Tahoma"/>
              </a:rPr>
              <a:t>Media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25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e 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mm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65">
                <a:solidFill>
                  <a:srgbClr val="111B1D"/>
                </a:solidFill>
                <a:latin typeface="Verdana"/>
                <a:cs typeface="Verdana"/>
              </a:rPr>
              <a:t>n 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21375" y="1154552"/>
            <a:ext cx="8596630" cy="3044825"/>
          </a:xfrm>
          <a:prstGeom prst="rect"/>
        </p:spPr>
        <p:txBody>
          <a:bodyPr wrap="square" lIns="0" tIns="136525" rIns="0" bIns="0" rtlCol="0" vert="horz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75"/>
              </a:spcBef>
            </a:pPr>
            <a:r>
              <a:rPr dirty="0" spc="-530">
                <a:solidFill>
                  <a:srgbClr val="F41723"/>
                </a:solidFill>
              </a:rPr>
              <a:t>O</a:t>
            </a:r>
            <a:r>
              <a:rPr dirty="0" spc="-650">
                <a:solidFill>
                  <a:srgbClr val="F41723"/>
                </a:solidFill>
              </a:rPr>
              <a:t>U</a:t>
            </a:r>
            <a:r>
              <a:rPr dirty="0" spc="-550">
                <a:solidFill>
                  <a:srgbClr val="F41723"/>
                </a:solidFill>
              </a:rPr>
              <a:t>R</a:t>
            </a:r>
            <a:r>
              <a:rPr dirty="0" spc="-735">
                <a:solidFill>
                  <a:srgbClr val="F41723"/>
                </a:solidFill>
              </a:rPr>
              <a:t> </a:t>
            </a:r>
            <a:r>
              <a:rPr dirty="0" spc="-935">
                <a:solidFill>
                  <a:srgbClr val="F41723"/>
                </a:solidFill>
              </a:rPr>
              <a:t>M</a:t>
            </a:r>
            <a:r>
              <a:rPr dirty="0" spc="-225">
                <a:solidFill>
                  <a:srgbClr val="F41723"/>
                </a:solidFill>
              </a:rPr>
              <a:t>A</a:t>
            </a:r>
            <a:r>
              <a:rPr dirty="0" spc="-715">
                <a:solidFill>
                  <a:srgbClr val="F41723"/>
                </a:solidFill>
              </a:rPr>
              <a:t>R</a:t>
            </a:r>
            <a:r>
              <a:rPr dirty="0" spc="-685">
                <a:solidFill>
                  <a:srgbClr val="F41723"/>
                </a:solidFill>
              </a:rPr>
              <a:t>K</a:t>
            </a:r>
            <a:r>
              <a:rPr dirty="0" spc="-800">
                <a:solidFill>
                  <a:srgbClr val="F41723"/>
                </a:solidFill>
              </a:rPr>
              <a:t>E</a:t>
            </a:r>
            <a:r>
              <a:rPr dirty="0" spc="-515">
                <a:solidFill>
                  <a:srgbClr val="F41723"/>
                </a:solidFill>
              </a:rPr>
              <a:t>T</a:t>
            </a:r>
            <a:r>
              <a:rPr dirty="0" spc="-2005">
                <a:solidFill>
                  <a:srgbClr val="F41723"/>
                </a:solidFill>
              </a:rPr>
              <a:t>I</a:t>
            </a:r>
            <a:r>
              <a:rPr dirty="0" spc="-815">
                <a:solidFill>
                  <a:srgbClr val="F41723"/>
                </a:solidFill>
              </a:rPr>
              <a:t>N</a:t>
            </a:r>
            <a:r>
              <a:rPr dirty="0" spc="-295">
                <a:solidFill>
                  <a:srgbClr val="F41723"/>
                </a:solidFill>
              </a:rPr>
              <a:t>G  </a:t>
            </a:r>
            <a:r>
              <a:rPr dirty="0" spc="-465">
                <a:solidFill>
                  <a:srgbClr val="F41723"/>
                </a:solidFill>
              </a:rPr>
              <a:t>APPROACH</a:t>
            </a: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dirty="0" sz="2900" spc="20">
                <a:latin typeface="Tahoma"/>
                <a:cs typeface="Tahoma"/>
              </a:rPr>
              <a:t>FROM</a:t>
            </a:r>
            <a:r>
              <a:rPr dirty="0" sz="2900" spc="90">
                <a:latin typeface="Tahoma"/>
                <a:cs typeface="Tahoma"/>
              </a:rPr>
              <a:t> </a:t>
            </a:r>
            <a:r>
              <a:rPr dirty="0" sz="2900" spc="15">
                <a:latin typeface="Tahoma"/>
                <a:cs typeface="Tahoma"/>
              </a:rPr>
              <a:t>PREVIOUS</a:t>
            </a:r>
            <a:r>
              <a:rPr dirty="0" sz="2900" spc="95">
                <a:latin typeface="Tahoma"/>
                <a:cs typeface="Tahoma"/>
              </a:rPr>
              <a:t> </a:t>
            </a:r>
            <a:r>
              <a:rPr dirty="0" sz="2900" spc="70">
                <a:latin typeface="Tahoma"/>
                <a:cs typeface="Tahoma"/>
              </a:rPr>
              <a:t>EVENTS</a:t>
            </a:r>
            <a:endParaRPr sz="29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75" y="5796914"/>
            <a:ext cx="2819399" cy="329564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3535626" y="7168181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522926" y="5930042"/>
            <a:ext cx="3382010" cy="3008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85875">
              <a:lnSpc>
                <a:spcPct val="106500"/>
              </a:lnSpc>
              <a:spcBef>
                <a:spcPts val="100"/>
              </a:spcBef>
            </a:pPr>
            <a:r>
              <a:rPr dirty="0" sz="2700" spc="-85" b="1">
                <a:solidFill>
                  <a:srgbClr val="111B1D"/>
                </a:solidFill>
                <a:latin typeface="Tahoma"/>
                <a:cs typeface="Tahoma"/>
              </a:rPr>
              <a:t>Online</a:t>
            </a:r>
            <a:r>
              <a:rPr dirty="0" sz="2700" spc="-8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25" b="1">
                <a:solidFill>
                  <a:srgbClr val="111B1D"/>
                </a:solidFill>
                <a:latin typeface="Tahoma"/>
                <a:cs typeface="Tahoma"/>
              </a:rPr>
              <a:t>and </a:t>
            </a:r>
            <a:r>
              <a:rPr dirty="0" sz="2700" spc="-2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45" b="1">
                <a:solidFill>
                  <a:srgbClr val="111B1D"/>
                </a:solidFill>
                <a:latin typeface="Tahoma"/>
                <a:cs typeface="Tahoma"/>
              </a:rPr>
              <a:t>Social</a:t>
            </a:r>
            <a:r>
              <a:rPr dirty="0" sz="2700" spc="-15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65" b="1">
                <a:solidFill>
                  <a:srgbClr val="111B1D"/>
                </a:solidFill>
                <a:latin typeface="Tahoma"/>
                <a:cs typeface="Tahoma"/>
              </a:rPr>
              <a:t>Media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25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e 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mm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65">
                <a:solidFill>
                  <a:srgbClr val="111B1D"/>
                </a:solidFill>
                <a:latin typeface="Verdana"/>
                <a:cs typeface="Verdana"/>
              </a:rPr>
              <a:t>n 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92326" y="5796914"/>
            <a:ext cx="2819399" cy="32956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05474" y="0"/>
            <a:ext cx="12582525" cy="10287000"/>
          </a:xfrm>
          <a:custGeom>
            <a:avLst/>
            <a:gdLst/>
            <a:ahLst/>
            <a:cxnLst/>
            <a:rect l="l" t="t" r="r" b="b"/>
            <a:pathLst>
              <a:path w="12582525" h="10287000">
                <a:moveTo>
                  <a:pt x="0" y="10286999"/>
                </a:moveTo>
                <a:lnTo>
                  <a:pt x="12582524" y="10286999"/>
                </a:lnTo>
                <a:lnTo>
                  <a:pt x="1258252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705475" cy="10287000"/>
          </a:xfrm>
          <a:custGeom>
            <a:avLst/>
            <a:gdLst/>
            <a:ahLst/>
            <a:cxnLst/>
            <a:rect l="l" t="t" r="r" b="b"/>
            <a:pathLst>
              <a:path w="5705475" h="10287000">
                <a:moveTo>
                  <a:pt x="57054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705474" y="0"/>
                </a:lnTo>
                <a:lnTo>
                  <a:pt x="5705474" y="1028699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77014" y="1462749"/>
            <a:ext cx="2052320" cy="7597775"/>
          </a:xfrm>
          <a:prstGeom prst="rect">
            <a:avLst/>
          </a:prstGeom>
        </p:spPr>
        <p:txBody>
          <a:bodyPr wrap="square" lIns="0" tIns="16510" rIns="0" bIns="0" rtlCol="0" vert="vert27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650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500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6500" spc="-114" b="1">
                <a:solidFill>
                  <a:srgbClr val="FFFFFF"/>
                </a:solidFill>
                <a:latin typeface="Tahoma"/>
                <a:cs typeface="Tahoma"/>
              </a:rPr>
              <a:t>Approach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88395" y="1239239"/>
            <a:ext cx="5610225" cy="7813040"/>
          </a:xfrm>
          <a:custGeom>
            <a:avLst/>
            <a:gdLst/>
            <a:ahLst/>
            <a:cxnLst/>
            <a:rect l="l" t="t" r="r" b="b"/>
            <a:pathLst>
              <a:path w="5610225" h="7813040">
                <a:moveTo>
                  <a:pt x="5610225" y="4602632"/>
                </a:moveTo>
                <a:lnTo>
                  <a:pt x="0" y="4602632"/>
                </a:lnTo>
                <a:lnTo>
                  <a:pt x="0" y="7812557"/>
                </a:lnTo>
                <a:lnTo>
                  <a:pt x="5610225" y="7812557"/>
                </a:lnTo>
                <a:lnTo>
                  <a:pt x="5610225" y="4602632"/>
                </a:lnTo>
                <a:close/>
              </a:path>
              <a:path w="5610225" h="7813040">
                <a:moveTo>
                  <a:pt x="5610225" y="0"/>
                </a:moveTo>
                <a:lnTo>
                  <a:pt x="0" y="0"/>
                </a:lnTo>
                <a:lnTo>
                  <a:pt x="0" y="3209925"/>
                </a:lnTo>
                <a:lnTo>
                  <a:pt x="5610225" y="3209925"/>
                </a:lnTo>
                <a:lnTo>
                  <a:pt x="5610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509731" y="6585005"/>
            <a:ext cx="3996690" cy="1720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5" b="1">
                <a:solidFill>
                  <a:srgbClr val="F41723"/>
                </a:solidFill>
                <a:latin typeface="Tahoma"/>
                <a:cs typeface="Tahoma"/>
              </a:rPr>
              <a:t>Radio</a:t>
            </a:r>
            <a:r>
              <a:rPr dirty="0" sz="2700" spc="-75" b="1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-25" b="1">
                <a:solidFill>
                  <a:srgbClr val="F41723"/>
                </a:solidFill>
                <a:latin typeface="Tahoma"/>
                <a:cs typeface="Tahoma"/>
              </a:rPr>
              <a:t>and</a:t>
            </a:r>
            <a:r>
              <a:rPr dirty="0" sz="2700" spc="-70" b="1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-90" b="1">
                <a:solidFill>
                  <a:srgbClr val="F41723"/>
                </a:solidFill>
                <a:latin typeface="Tahoma"/>
                <a:cs typeface="Tahoma"/>
              </a:rPr>
              <a:t>Television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55"/>
              </a:spcBef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e 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09731" y="1982382"/>
            <a:ext cx="384937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5">
                <a:solidFill>
                  <a:srgbClr val="F41723"/>
                </a:solidFill>
                <a:latin typeface="Tahoma"/>
                <a:cs typeface="Tahoma"/>
              </a:rPr>
              <a:t>Social</a:t>
            </a:r>
            <a:r>
              <a:rPr dirty="0" sz="2700" spc="-100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-65">
                <a:solidFill>
                  <a:srgbClr val="F41723"/>
                </a:solidFill>
                <a:latin typeface="Tahoma"/>
                <a:cs typeface="Tahoma"/>
              </a:rPr>
              <a:t>Media</a:t>
            </a:r>
            <a:r>
              <a:rPr dirty="0" sz="2700" spc="-100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-85">
                <a:solidFill>
                  <a:srgbClr val="F41723"/>
                </a:solidFill>
                <a:latin typeface="Tahoma"/>
                <a:cs typeface="Tahoma"/>
              </a:rPr>
              <a:t>Marketing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9731" y="2591372"/>
            <a:ext cx="3996690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e 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1190" y="1239238"/>
            <a:ext cx="5610225" cy="32099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633730">
              <a:lnSpc>
                <a:spcPct val="100000"/>
              </a:lnSpc>
              <a:spcBef>
                <a:spcPts val="2039"/>
              </a:spcBef>
            </a:pPr>
            <a:r>
              <a:rPr dirty="0" sz="2700" spc="-545" b="1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n</a:t>
            </a:r>
            <a:r>
              <a:rPr dirty="0" sz="2700" spc="-55" b="1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20" b="1">
                <a:solidFill>
                  <a:srgbClr val="F41723"/>
                </a:solidFill>
                <a:latin typeface="Tahoma"/>
                <a:cs typeface="Tahoma"/>
              </a:rPr>
              <a:t>P</a:t>
            </a:r>
            <a:r>
              <a:rPr dirty="0" sz="2700" spc="-114" b="1">
                <a:solidFill>
                  <a:srgbClr val="F41723"/>
                </a:solidFill>
                <a:latin typeface="Tahoma"/>
                <a:cs typeface="Tahoma"/>
              </a:rPr>
              <a:t>ri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n</a:t>
            </a:r>
            <a:r>
              <a:rPr dirty="0" sz="2700" spc="-100" b="1">
                <a:solidFill>
                  <a:srgbClr val="F41723"/>
                </a:solidFill>
                <a:latin typeface="Tahoma"/>
                <a:cs typeface="Tahoma"/>
              </a:rPr>
              <a:t>t</a:t>
            </a:r>
            <a:endParaRPr sz="2700">
              <a:latin typeface="Tahoma"/>
              <a:cs typeface="Tahoma"/>
            </a:endParaRPr>
          </a:p>
          <a:p>
            <a:pPr marL="633730" marR="996950">
              <a:lnSpc>
                <a:spcPct val="125000"/>
              </a:lnSpc>
              <a:spcBef>
                <a:spcPts val="1555"/>
              </a:spcBef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e 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51190" y="5841860"/>
            <a:ext cx="5610225" cy="32099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633730">
              <a:lnSpc>
                <a:spcPct val="100000"/>
              </a:lnSpc>
              <a:spcBef>
                <a:spcPts val="2039"/>
              </a:spcBef>
            </a:pPr>
            <a:r>
              <a:rPr dirty="0" sz="2700" spc="20" b="1">
                <a:solidFill>
                  <a:srgbClr val="F41723"/>
                </a:solidFill>
                <a:latin typeface="Tahoma"/>
                <a:cs typeface="Tahoma"/>
              </a:rPr>
              <a:t>P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h</a:t>
            </a:r>
            <a:r>
              <a:rPr dirty="0" sz="2700" spc="-90" b="1">
                <a:solidFill>
                  <a:srgbClr val="F41723"/>
                </a:solidFill>
                <a:latin typeface="Tahoma"/>
                <a:cs typeface="Tahoma"/>
              </a:rPr>
              <a:t>y</a:t>
            </a:r>
            <a:r>
              <a:rPr dirty="0" sz="2700" spc="-40" b="1">
                <a:solidFill>
                  <a:srgbClr val="F41723"/>
                </a:solidFill>
                <a:latin typeface="Tahoma"/>
                <a:cs typeface="Tahoma"/>
              </a:rPr>
              <a:t>s</a:t>
            </a:r>
            <a:r>
              <a:rPr dirty="0" sz="2700" spc="-110" b="1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dirty="0" sz="2700" spc="-70" b="1">
                <a:solidFill>
                  <a:srgbClr val="F41723"/>
                </a:solidFill>
                <a:latin typeface="Tahoma"/>
                <a:cs typeface="Tahoma"/>
              </a:rPr>
              <a:t>c</a:t>
            </a:r>
            <a:r>
              <a:rPr dirty="0" sz="2700" spc="55" b="1">
                <a:solidFill>
                  <a:srgbClr val="F41723"/>
                </a:solidFill>
                <a:latin typeface="Tahoma"/>
                <a:cs typeface="Tahoma"/>
              </a:rPr>
              <a:t>a</a:t>
            </a:r>
            <a:r>
              <a:rPr dirty="0" sz="2700" spc="-110" b="1">
                <a:solidFill>
                  <a:srgbClr val="F41723"/>
                </a:solidFill>
                <a:latin typeface="Tahoma"/>
                <a:cs typeface="Tahoma"/>
              </a:rPr>
              <a:t>l</a:t>
            </a:r>
            <a:r>
              <a:rPr dirty="0" sz="2700" spc="-55" b="1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55" b="1">
                <a:solidFill>
                  <a:srgbClr val="F41723"/>
                </a:solidFill>
                <a:latin typeface="Tahoma"/>
                <a:cs typeface="Tahoma"/>
              </a:rPr>
              <a:t>a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n</a:t>
            </a:r>
            <a:r>
              <a:rPr dirty="0" sz="2700" spc="-30" b="1">
                <a:solidFill>
                  <a:srgbClr val="F41723"/>
                </a:solidFill>
                <a:latin typeface="Tahoma"/>
                <a:cs typeface="Tahoma"/>
              </a:rPr>
              <a:t>d</a:t>
            </a:r>
            <a:r>
              <a:rPr dirty="0" sz="2700" spc="-55" b="1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-545" b="1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n</a:t>
            </a:r>
            <a:r>
              <a:rPr dirty="0" sz="2700" spc="-55" b="1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20" b="1">
                <a:solidFill>
                  <a:srgbClr val="F41723"/>
                </a:solidFill>
                <a:latin typeface="Tahoma"/>
                <a:cs typeface="Tahoma"/>
              </a:rPr>
              <a:t>P</a:t>
            </a:r>
            <a:r>
              <a:rPr dirty="0" sz="2700" spc="-125" b="1">
                <a:solidFill>
                  <a:srgbClr val="F41723"/>
                </a:solidFill>
                <a:latin typeface="Tahoma"/>
                <a:cs typeface="Tahoma"/>
              </a:rPr>
              <a:t>e</a:t>
            </a:r>
            <a:r>
              <a:rPr dirty="0" sz="2700" spc="-75" b="1">
                <a:solidFill>
                  <a:srgbClr val="F41723"/>
                </a:solidFill>
                <a:latin typeface="Tahoma"/>
                <a:cs typeface="Tahoma"/>
              </a:rPr>
              <a:t>rs</a:t>
            </a:r>
            <a:r>
              <a:rPr dirty="0" sz="2700" spc="-70" b="1">
                <a:solidFill>
                  <a:srgbClr val="F41723"/>
                </a:solidFill>
                <a:latin typeface="Tahoma"/>
                <a:cs typeface="Tahoma"/>
              </a:rPr>
              <a:t>o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n</a:t>
            </a:r>
            <a:endParaRPr sz="2700">
              <a:latin typeface="Tahoma"/>
              <a:cs typeface="Tahoma"/>
            </a:endParaRPr>
          </a:p>
          <a:p>
            <a:pPr marL="633730" marR="996950">
              <a:lnSpc>
                <a:spcPct val="125000"/>
              </a:lnSpc>
              <a:spcBef>
                <a:spcPts val="1555"/>
              </a:spcBef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e 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5402440"/>
            <a:ext cx="457200" cy="4885055"/>
          </a:xfrm>
          <a:custGeom>
            <a:avLst/>
            <a:gdLst/>
            <a:ahLst/>
            <a:cxnLst/>
            <a:rect l="l" t="t" r="r" b="b"/>
            <a:pathLst>
              <a:path w="457200" h="4885055">
                <a:moveTo>
                  <a:pt x="438988" y="4884559"/>
                </a:moveTo>
                <a:lnTo>
                  <a:pt x="288607" y="4733429"/>
                </a:lnTo>
                <a:lnTo>
                  <a:pt x="138099" y="4582172"/>
                </a:lnTo>
                <a:lnTo>
                  <a:pt x="0" y="4720983"/>
                </a:lnTo>
                <a:lnTo>
                  <a:pt x="0" y="4872240"/>
                </a:lnTo>
                <a:lnTo>
                  <a:pt x="138099" y="4733429"/>
                </a:lnTo>
                <a:lnTo>
                  <a:pt x="288480" y="4884559"/>
                </a:lnTo>
                <a:lnTo>
                  <a:pt x="438988" y="4884559"/>
                </a:lnTo>
                <a:close/>
              </a:path>
              <a:path w="457200" h="4885055">
                <a:moveTo>
                  <a:pt x="457187" y="4444657"/>
                </a:moveTo>
                <a:lnTo>
                  <a:pt x="288607" y="4275226"/>
                </a:lnTo>
                <a:lnTo>
                  <a:pt x="138099" y="4123956"/>
                </a:lnTo>
                <a:lnTo>
                  <a:pt x="0" y="4262767"/>
                </a:lnTo>
                <a:lnTo>
                  <a:pt x="0" y="4414024"/>
                </a:lnTo>
                <a:lnTo>
                  <a:pt x="138099" y="4275226"/>
                </a:lnTo>
                <a:lnTo>
                  <a:pt x="381939" y="4520285"/>
                </a:lnTo>
                <a:lnTo>
                  <a:pt x="457187" y="4444657"/>
                </a:lnTo>
                <a:close/>
              </a:path>
              <a:path w="457200" h="4885055">
                <a:moveTo>
                  <a:pt x="457187" y="3986428"/>
                </a:moveTo>
                <a:lnTo>
                  <a:pt x="288607" y="3816997"/>
                </a:lnTo>
                <a:lnTo>
                  <a:pt x="138099" y="3665740"/>
                </a:lnTo>
                <a:lnTo>
                  <a:pt x="0" y="3804539"/>
                </a:lnTo>
                <a:lnTo>
                  <a:pt x="0" y="3955808"/>
                </a:lnTo>
                <a:lnTo>
                  <a:pt x="138099" y="3816997"/>
                </a:lnTo>
                <a:lnTo>
                  <a:pt x="381939" y="4062057"/>
                </a:lnTo>
                <a:lnTo>
                  <a:pt x="457187" y="3986428"/>
                </a:lnTo>
                <a:close/>
              </a:path>
              <a:path w="457200" h="4885055">
                <a:moveTo>
                  <a:pt x="457187" y="3528212"/>
                </a:moveTo>
                <a:lnTo>
                  <a:pt x="288607" y="3358769"/>
                </a:lnTo>
                <a:lnTo>
                  <a:pt x="138099" y="3207512"/>
                </a:lnTo>
                <a:lnTo>
                  <a:pt x="0" y="3346323"/>
                </a:lnTo>
                <a:lnTo>
                  <a:pt x="0" y="3497580"/>
                </a:lnTo>
                <a:lnTo>
                  <a:pt x="138099" y="3358769"/>
                </a:lnTo>
                <a:lnTo>
                  <a:pt x="381939" y="3603841"/>
                </a:lnTo>
                <a:lnTo>
                  <a:pt x="457187" y="3528212"/>
                </a:lnTo>
                <a:close/>
              </a:path>
              <a:path w="457200" h="4885055">
                <a:moveTo>
                  <a:pt x="457187" y="3069996"/>
                </a:moveTo>
                <a:lnTo>
                  <a:pt x="288607" y="2900565"/>
                </a:lnTo>
                <a:lnTo>
                  <a:pt x="138099" y="2749296"/>
                </a:lnTo>
                <a:lnTo>
                  <a:pt x="0" y="2888107"/>
                </a:lnTo>
                <a:lnTo>
                  <a:pt x="0" y="3039364"/>
                </a:lnTo>
                <a:lnTo>
                  <a:pt x="138099" y="2900565"/>
                </a:lnTo>
                <a:lnTo>
                  <a:pt x="381939" y="3145625"/>
                </a:lnTo>
                <a:lnTo>
                  <a:pt x="457187" y="3069996"/>
                </a:lnTo>
                <a:close/>
              </a:path>
              <a:path w="457200" h="4885055">
                <a:moveTo>
                  <a:pt x="457187" y="2611767"/>
                </a:moveTo>
                <a:lnTo>
                  <a:pt x="288607" y="2442337"/>
                </a:lnTo>
                <a:lnTo>
                  <a:pt x="138099" y="2291080"/>
                </a:lnTo>
                <a:lnTo>
                  <a:pt x="0" y="2429878"/>
                </a:lnTo>
                <a:lnTo>
                  <a:pt x="0" y="2581148"/>
                </a:lnTo>
                <a:lnTo>
                  <a:pt x="138099" y="2442337"/>
                </a:lnTo>
                <a:lnTo>
                  <a:pt x="381939" y="2687396"/>
                </a:lnTo>
                <a:lnTo>
                  <a:pt x="457187" y="2611767"/>
                </a:lnTo>
                <a:close/>
              </a:path>
              <a:path w="457200" h="4885055">
                <a:moveTo>
                  <a:pt x="457187" y="2153564"/>
                </a:moveTo>
                <a:lnTo>
                  <a:pt x="288607" y="1984121"/>
                </a:lnTo>
                <a:lnTo>
                  <a:pt x="138099" y="1832864"/>
                </a:lnTo>
                <a:lnTo>
                  <a:pt x="0" y="1971675"/>
                </a:lnTo>
                <a:lnTo>
                  <a:pt x="0" y="2122932"/>
                </a:lnTo>
                <a:lnTo>
                  <a:pt x="138099" y="1984121"/>
                </a:lnTo>
                <a:lnTo>
                  <a:pt x="381939" y="2229193"/>
                </a:lnTo>
                <a:lnTo>
                  <a:pt x="457187" y="2153564"/>
                </a:lnTo>
                <a:close/>
              </a:path>
              <a:path w="457200" h="4885055">
                <a:moveTo>
                  <a:pt x="457187" y="1695348"/>
                </a:moveTo>
                <a:lnTo>
                  <a:pt x="288607" y="1525917"/>
                </a:lnTo>
                <a:lnTo>
                  <a:pt x="138099" y="1374648"/>
                </a:lnTo>
                <a:lnTo>
                  <a:pt x="0" y="1513459"/>
                </a:lnTo>
                <a:lnTo>
                  <a:pt x="0" y="1664716"/>
                </a:lnTo>
                <a:lnTo>
                  <a:pt x="138099" y="1525917"/>
                </a:lnTo>
                <a:lnTo>
                  <a:pt x="381939" y="1770976"/>
                </a:lnTo>
                <a:lnTo>
                  <a:pt x="457187" y="1695348"/>
                </a:lnTo>
                <a:close/>
              </a:path>
              <a:path w="457200" h="4885055">
                <a:moveTo>
                  <a:pt x="457187" y="1237132"/>
                </a:moveTo>
                <a:lnTo>
                  <a:pt x="288607" y="1067701"/>
                </a:lnTo>
                <a:lnTo>
                  <a:pt x="138099" y="916444"/>
                </a:lnTo>
                <a:lnTo>
                  <a:pt x="0" y="1055243"/>
                </a:lnTo>
                <a:lnTo>
                  <a:pt x="0" y="1206512"/>
                </a:lnTo>
                <a:lnTo>
                  <a:pt x="138099" y="1067701"/>
                </a:lnTo>
                <a:lnTo>
                  <a:pt x="381939" y="1312760"/>
                </a:lnTo>
                <a:lnTo>
                  <a:pt x="457187" y="1237132"/>
                </a:lnTo>
                <a:close/>
              </a:path>
              <a:path w="457200" h="4885055">
                <a:moveTo>
                  <a:pt x="457187" y="778916"/>
                </a:moveTo>
                <a:lnTo>
                  <a:pt x="288607" y="609473"/>
                </a:lnTo>
                <a:lnTo>
                  <a:pt x="138099" y="458216"/>
                </a:lnTo>
                <a:lnTo>
                  <a:pt x="0" y="597027"/>
                </a:lnTo>
                <a:lnTo>
                  <a:pt x="0" y="748284"/>
                </a:lnTo>
                <a:lnTo>
                  <a:pt x="138099" y="609473"/>
                </a:lnTo>
                <a:lnTo>
                  <a:pt x="381939" y="854544"/>
                </a:lnTo>
                <a:lnTo>
                  <a:pt x="457187" y="778916"/>
                </a:lnTo>
                <a:close/>
              </a:path>
              <a:path w="457200" h="4885055">
                <a:moveTo>
                  <a:pt x="457187" y="320700"/>
                </a:moveTo>
                <a:lnTo>
                  <a:pt x="288607" y="151269"/>
                </a:lnTo>
                <a:lnTo>
                  <a:pt x="138099" y="0"/>
                </a:lnTo>
                <a:lnTo>
                  <a:pt x="0" y="138811"/>
                </a:lnTo>
                <a:lnTo>
                  <a:pt x="0" y="290068"/>
                </a:lnTo>
                <a:lnTo>
                  <a:pt x="138099" y="151269"/>
                </a:lnTo>
                <a:lnTo>
                  <a:pt x="381939" y="396328"/>
                </a:lnTo>
                <a:lnTo>
                  <a:pt x="457187" y="32070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543675" cy="10287000"/>
          </a:xfrm>
          <a:custGeom>
            <a:avLst/>
            <a:gdLst/>
            <a:ahLst/>
            <a:cxnLst/>
            <a:rect l="l" t="t" r="r" b="b"/>
            <a:pathLst>
              <a:path w="6543675" h="10287000">
                <a:moveTo>
                  <a:pt x="65436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543674" y="0"/>
                </a:lnTo>
                <a:lnTo>
                  <a:pt x="6543674" y="102869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837241" y="2654677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75249" y="396325"/>
                </a:moveTo>
                <a:lnTo>
                  <a:pt x="0" y="320693"/>
                </a:lnTo>
                <a:lnTo>
                  <a:pt x="319085" y="0"/>
                </a:lnTo>
                <a:lnTo>
                  <a:pt x="450760" y="132337"/>
                </a:lnTo>
                <a:lnTo>
                  <a:pt x="450760" y="151261"/>
                </a:lnTo>
                <a:lnTo>
                  <a:pt x="319085" y="151261"/>
                </a:lnTo>
                <a:lnTo>
                  <a:pt x="75249" y="396325"/>
                </a:lnTo>
                <a:close/>
              </a:path>
              <a:path w="450850" h="396875">
                <a:moveTo>
                  <a:pt x="450760" y="283598"/>
                </a:moveTo>
                <a:lnTo>
                  <a:pt x="319085" y="151261"/>
                </a:lnTo>
                <a:lnTo>
                  <a:pt x="450760" y="151261"/>
                </a:lnTo>
                <a:lnTo>
                  <a:pt x="450760" y="283598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837241" y="3112901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75249" y="396325"/>
                </a:moveTo>
                <a:lnTo>
                  <a:pt x="0" y="320693"/>
                </a:lnTo>
                <a:lnTo>
                  <a:pt x="319085" y="0"/>
                </a:lnTo>
                <a:lnTo>
                  <a:pt x="450760" y="132337"/>
                </a:lnTo>
                <a:lnTo>
                  <a:pt x="450760" y="151261"/>
                </a:lnTo>
                <a:lnTo>
                  <a:pt x="319085" y="151261"/>
                </a:lnTo>
                <a:lnTo>
                  <a:pt x="75249" y="396325"/>
                </a:lnTo>
                <a:close/>
              </a:path>
              <a:path w="450850" h="396875">
                <a:moveTo>
                  <a:pt x="450760" y="283598"/>
                </a:moveTo>
                <a:lnTo>
                  <a:pt x="319085" y="151261"/>
                </a:lnTo>
                <a:lnTo>
                  <a:pt x="450760" y="151261"/>
                </a:lnTo>
                <a:lnTo>
                  <a:pt x="450760" y="283598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837241" y="3571101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75249" y="396325"/>
                </a:moveTo>
                <a:lnTo>
                  <a:pt x="0" y="320693"/>
                </a:lnTo>
                <a:lnTo>
                  <a:pt x="319085" y="0"/>
                </a:lnTo>
                <a:lnTo>
                  <a:pt x="450760" y="132337"/>
                </a:lnTo>
                <a:lnTo>
                  <a:pt x="450760" y="151261"/>
                </a:lnTo>
                <a:lnTo>
                  <a:pt x="319085" y="151261"/>
                </a:lnTo>
                <a:lnTo>
                  <a:pt x="75249" y="396325"/>
                </a:lnTo>
                <a:close/>
              </a:path>
              <a:path w="450850" h="396875">
                <a:moveTo>
                  <a:pt x="450760" y="283598"/>
                </a:moveTo>
                <a:lnTo>
                  <a:pt x="319085" y="151261"/>
                </a:lnTo>
                <a:lnTo>
                  <a:pt x="450760" y="151261"/>
                </a:lnTo>
                <a:lnTo>
                  <a:pt x="450760" y="283598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837241" y="4029325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75249" y="396325"/>
                </a:moveTo>
                <a:lnTo>
                  <a:pt x="0" y="320693"/>
                </a:lnTo>
                <a:lnTo>
                  <a:pt x="319085" y="0"/>
                </a:lnTo>
                <a:lnTo>
                  <a:pt x="450760" y="132337"/>
                </a:lnTo>
                <a:lnTo>
                  <a:pt x="450760" y="151261"/>
                </a:lnTo>
                <a:lnTo>
                  <a:pt x="319085" y="151261"/>
                </a:lnTo>
                <a:lnTo>
                  <a:pt x="75249" y="396325"/>
                </a:lnTo>
                <a:close/>
              </a:path>
              <a:path w="450850" h="396875">
                <a:moveTo>
                  <a:pt x="450760" y="283598"/>
                </a:moveTo>
                <a:lnTo>
                  <a:pt x="319085" y="151261"/>
                </a:lnTo>
                <a:lnTo>
                  <a:pt x="450760" y="151261"/>
                </a:lnTo>
                <a:lnTo>
                  <a:pt x="450760" y="283598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837241" y="4487549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75249" y="396325"/>
                </a:moveTo>
                <a:lnTo>
                  <a:pt x="0" y="320693"/>
                </a:lnTo>
                <a:lnTo>
                  <a:pt x="319085" y="0"/>
                </a:lnTo>
                <a:lnTo>
                  <a:pt x="450760" y="132337"/>
                </a:lnTo>
                <a:lnTo>
                  <a:pt x="450760" y="151261"/>
                </a:lnTo>
                <a:lnTo>
                  <a:pt x="319085" y="151261"/>
                </a:lnTo>
                <a:lnTo>
                  <a:pt x="75249" y="396325"/>
                </a:lnTo>
                <a:close/>
              </a:path>
              <a:path w="450850" h="396875">
                <a:moveTo>
                  <a:pt x="450760" y="283598"/>
                </a:moveTo>
                <a:lnTo>
                  <a:pt x="319085" y="151261"/>
                </a:lnTo>
                <a:lnTo>
                  <a:pt x="450760" y="151261"/>
                </a:lnTo>
                <a:lnTo>
                  <a:pt x="450760" y="283598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37241" y="4945761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75249" y="396325"/>
                </a:moveTo>
                <a:lnTo>
                  <a:pt x="0" y="320693"/>
                </a:lnTo>
                <a:lnTo>
                  <a:pt x="319085" y="0"/>
                </a:lnTo>
                <a:lnTo>
                  <a:pt x="450760" y="132337"/>
                </a:lnTo>
                <a:lnTo>
                  <a:pt x="450760" y="151261"/>
                </a:lnTo>
                <a:lnTo>
                  <a:pt x="319085" y="151261"/>
                </a:lnTo>
                <a:lnTo>
                  <a:pt x="75249" y="396325"/>
                </a:lnTo>
                <a:close/>
              </a:path>
              <a:path w="450850" h="396875">
                <a:moveTo>
                  <a:pt x="450760" y="283598"/>
                </a:moveTo>
                <a:lnTo>
                  <a:pt x="319085" y="151261"/>
                </a:lnTo>
                <a:lnTo>
                  <a:pt x="450760" y="151261"/>
                </a:lnTo>
                <a:lnTo>
                  <a:pt x="450760" y="283598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837241" y="5403985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75249" y="396325"/>
                </a:moveTo>
                <a:lnTo>
                  <a:pt x="0" y="320693"/>
                </a:lnTo>
                <a:lnTo>
                  <a:pt x="319085" y="0"/>
                </a:lnTo>
                <a:lnTo>
                  <a:pt x="450760" y="132337"/>
                </a:lnTo>
                <a:lnTo>
                  <a:pt x="450760" y="151261"/>
                </a:lnTo>
                <a:lnTo>
                  <a:pt x="319085" y="151261"/>
                </a:lnTo>
                <a:lnTo>
                  <a:pt x="75249" y="396325"/>
                </a:lnTo>
                <a:close/>
              </a:path>
              <a:path w="450850" h="396875">
                <a:moveTo>
                  <a:pt x="450760" y="283598"/>
                </a:moveTo>
                <a:lnTo>
                  <a:pt x="319085" y="151261"/>
                </a:lnTo>
                <a:lnTo>
                  <a:pt x="450760" y="151261"/>
                </a:lnTo>
                <a:lnTo>
                  <a:pt x="450760" y="283598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837241" y="5862197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75249" y="396325"/>
                </a:moveTo>
                <a:lnTo>
                  <a:pt x="0" y="320693"/>
                </a:lnTo>
                <a:lnTo>
                  <a:pt x="319085" y="0"/>
                </a:lnTo>
                <a:lnTo>
                  <a:pt x="450760" y="132337"/>
                </a:lnTo>
                <a:lnTo>
                  <a:pt x="450760" y="151261"/>
                </a:lnTo>
                <a:lnTo>
                  <a:pt x="319085" y="151261"/>
                </a:lnTo>
                <a:lnTo>
                  <a:pt x="75249" y="396325"/>
                </a:lnTo>
                <a:close/>
              </a:path>
              <a:path w="450850" h="396875">
                <a:moveTo>
                  <a:pt x="450760" y="283598"/>
                </a:moveTo>
                <a:lnTo>
                  <a:pt x="319085" y="151261"/>
                </a:lnTo>
                <a:lnTo>
                  <a:pt x="450760" y="151261"/>
                </a:lnTo>
                <a:lnTo>
                  <a:pt x="450760" y="283598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837241" y="6320409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75249" y="396325"/>
                </a:moveTo>
                <a:lnTo>
                  <a:pt x="0" y="320693"/>
                </a:lnTo>
                <a:lnTo>
                  <a:pt x="319085" y="0"/>
                </a:lnTo>
                <a:lnTo>
                  <a:pt x="450760" y="132337"/>
                </a:lnTo>
                <a:lnTo>
                  <a:pt x="450760" y="151261"/>
                </a:lnTo>
                <a:lnTo>
                  <a:pt x="319085" y="151261"/>
                </a:lnTo>
                <a:lnTo>
                  <a:pt x="75249" y="396325"/>
                </a:lnTo>
                <a:close/>
              </a:path>
              <a:path w="450850" h="396875">
                <a:moveTo>
                  <a:pt x="450760" y="283598"/>
                </a:moveTo>
                <a:lnTo>
                  <a:pt x="319085" y="151261"/>
                </a:lnTo>
                <a:lnTo>
                  <a:pt x="450760" y="151261"/>
                </a:lnTo>
                <a:lnTo>
                  <a:pt x="450760" y="283598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837241" y="6778633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75249" y="396325"/>
                </a:moveTo>
                <a:lnTo>
                  <a:pt x="0" y="320693"/>
                </a:lnTo>
                <a:lnTo>
                  <a:pt x="319085" y="0"/>
                </a:lnTo>
                <a:lnTo>
                  <a:pt x="450760" y="132337"/>
                </a:lnTo>
                <a:lnTo>
                  <a:pt x="450760" y="151261"/>
                </a:lnTo>
                <a:lnTo>
                  <a:pt x="319085" y="151261"/>
                </a:lnTo>
                <a:lnTo>
                  <a:pt x="75249" y="396325"/>
                </a:lnTo>
                <a:close/>
              </a:path>
              <a:path w="450850" h="396875">
                <a:moveTo>
                  <a:pt x="450760" y="283598"/>
                </a:moveTo>
                <a:lnTo>
                  <a:pt x="319085" y="151261"/>
                </a:lnTo>
                <a:lnTo>
                  <a:pt x="450760" y="151261"/>
                </a:lnTo>
                <a:lnTo>
                  <a:pt x="450760" y="283598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837241" y="7236833"/>
            <a:ext cx="450850" cy="396875"/>
          </a:xfrm>
          <a:custGeom>
            <a:avLst/>
            <a:gdLst/>
            <a:ahLst/>
            <a:cxnLst/>
            <a:rect l="l" t="t" r="r" b="b"/>
            <a:pathLst>
              <a:path w="450850" h="396875">
                <a:moveTo>
                  <a:pt x="75249" y="396325"/>
                </a:moveTo>
                <a:lnTo>
                  <a:pt x="0" y="320693"/>
                </a:lnTo>
                <a:lnTo>
                  <a:pt x="319085" y="0"/>
                </a:lnTo>
                <a:lnTo>
                  <a:pt x="450760" y="132337"/>
                </a:lnTo>
                <a:lnTo>
                  <a:pt x="450760" y="151261"/>
                </a:lnTo>
                <a:lnTo>
                  <a:pt x="319085" y="151261"/>
                </a:lnTo>
                <a:lnTo>
                  <a:pt x="75249" y="396325"/>
                </a:lnTo>
                <a:close/>
              </a:path>
              <a:path w="450850" h="396875">
                <a:moveTo>
                  <a:pt x="450760" y="283598"/>
                </a:moveTo>
                <a:lnTo>
                  <a:pt x="319085" y="151261"/>
                </a:lnTo>
                <a:lnTo>
                  <a:pt x="450760" y="151261"/>
                </a:lnTo>
                <a:lnTo>
                  <a:pt x="450760" y="283598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2238" y="1028700"/>
            <a:ext cx="5581649" cy="24098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2238" y="3939444"/>
            <a:ext cx="5581649" cy="24098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52238" y="6850201"/>
            <a:ext cx="5581649" cy="240982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338598" y="1226494"/>
            <a:ext cx="1061720" cy="7706995"/>
          </a:xfrm>
          <a:prstGeom prst="rect">
            <a:avLst/>
          </a:prstGeom>
        </p:spPr>
        <p:txBody>
          <a:bodyPr wrap="square" lIns="0" tIns="1651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nn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50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650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50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810084" y="1303417"/>
            <a:ext cx="3384550" cy="9017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dirty="0" sz="2700" spc="-75">
                <a:solidFill>
                  <a:srgbClr val="F41723"/>
                </a:solidFill>
                <a:latin typeface="Tahoma"/>
                <a:cs typeface="Tahoma"/>
              </a:rPr>
              <a:t>Setting </a:t>
            </a:r>
            <a:r>
              <a:rPr dirty="0" sz="2700" spc="-110">
                <a:solidFill>
                  <a:srgbClr val="F41723"/>
                </a:solidFill>
                <a:latin typeface="Tahoma"/>
                <a:cs typeface="Tahoma"/>
              </a:rPr>
              <a:t>the </a:t>
            </a:r>
            <a:r>
              <a:rPr dirty="0" sz="2700" spc="-50">
                <a:solidFill>
                  <a:srgbClr val="F41723"/>
                </a:solidFill>
                <a:latin typeface="Tahoma"/>
                <a:cs typeface="Tahoma"/>
              </a:rPr>
              <a:t>date </a:t>
            </a:r>
            <a:r>
              <a:rPr dirty="0" sz="2700" spc="-25">
                <a:solidFill>
                  <a:srgbClr val="F41723"/>
                </a:solidFill>
                <a:latin typeface="Tahoma"/>
                <a:cs typeface="Tahoma"/>
              </a:rPr>
              <a:t>and </a:t>
            </a:r>
            <a:r>
              <a:rPr dirty="0" sz="2700" spc="-785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-114">
                <a:solidFill>
                  <a:srgbClr val="F41723"/>
                </a:solidFill>
                <a:latin typeface="Tahoma"/>
                <a:cs typeface="Tahoma"/>
              </a:rPr>
              <a:t>venue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10084" y="2377239"/>
            <a:ext cx="399669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e 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10084" y="4459906"/>
            <a:ext cx="3996690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545" b="1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dirty="0" sz="2700" spc="-30" b="1">
                <a:solidFill>
                  <a:srgbClr val="F41723"/>
                </a:solidFill>
                <a:latin typeface="Tahoma"/>
                <a:cs typeface="Tahoma"/>
              </a:rPr>
              <a:t>d</a:t>
            </a:r>
            <a:r>
              <a:rPr dirty="0" sz="2700" spc="-125" b="1">
                <a:solidFill>
                  <a:srgbClr val="F41723"/>
                </a:solidFill>
                <a:latin typeface="Tahoma"/>
                <a:cs typeface="Tahoma"/>
              </a:rPr>
              <a:t>e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n</a:t>
            </a:r>
            <a:r>
              <a:rPr dirty="0" sz="2700" spc="-100" b="1">
                <a:solidFill>
                  <a:srgbClr val="F41723"/>
                </a:solidFill>
                <a:latin typeface="Tahoma"/>
                <a:cs typeface="Tahoma"/>
              </a:rPr>
              <a:t>t</a:t>
            </a:r>
            <a:r>
              <a:rPr dirty="0" sz="2700" spc="-110" b="1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dirty="0" sz="2700" spc="-45" b="1">
                <a:solidFill>
                  <a:srgbClr val="F41723"/>
                </a:solidFill>
                <a:latin typeface="Tahoma"/>
                <a:cs typeface="Tahoma"/>
              </a:rPr>
              <a:t>f</a:t>
            </a:r>
            <a:r>
              <a:rPr dirty="0" sz="2700" spc="-90" b="1">
                <a:solidFill>
                  <a:srgbClr val="F41723"/>
                </a:solidFill>
                <a:latin typeface="Tahoma"/>
                <a:cs typeface="Tahoma"/>
              </a:rPr>
              <a:t>y</a:t>
            </a:r>
            <a:r>
              <a:rPr dirty="0" sz="2700" spc="-110" b="1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n</a:t>
            </a:r>
            <a:r>
              <a:rPr dirty="0" sz="2700" spc="-20" b="1">
                <a:solidFill>
                  <a:srgbClr val="F41723"/>
                </a:solidFill>
                <a:latin typeface="Tahoma"/>
                <a:cs typeface="Tahoma"/>
              </a:rPr>
              <a:t>g</a:t>
            </a:r>
            <a:r>
              <a:rPr dirty="0" sz="2700" spc="-55" b="1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55" b="1">
                <a:solidFill>
                  <a:srgbClr val="F41723"/>
                </a:solidFill>
                <a:latin typeface="Tahoma"/>
                <a:cs typeface="Tahoma"/>
              </a:rPr>
              <a:t>a</a:t>
            </a:r>
            <a:r>
              <a:rPr dirty="0" sz="2700" spc="-55" b="1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-100" b="1">
                <a:solidFill>
                  <a:srgbClr val="F41723"/>
                </a:solidFill>
                <a:latin typeface="Tahoma"/>
                <a:cs typeface="Tahoma"/>
              </a:rPr>
              <a:t>t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h</a:t>
            </a:r>
            <a:r>
              <a:rPr dirty="0" sz="2700" spc="-125" b="1">
                <a:solidFill>
                  <a:srgbClr val="F41723"/>
                </a:solidFill>
                <a:latin typeface="Tahoma"/>
                <a:cs typeface="Tahoma"/>
              </a:rPr>
              <a:t>e</a:t>
            </a:r>
            <a:r>
              <a:rPr dirty="0" sz="2700" spc="-150" b="1">
                <a:solidFill>
                  <a:srgbClr val="F41723"/>
                </a:solidFill>
                <a:latin typeface="Tahoma"/>
                <a:cs typeface="Tahoma"/>
              </a:rPr>
              <a:t>m</a:t>
            </a:r>
            <a:r>
              <a:rPr dirty="0" sz="2700" spc="-125" b="1">
                <a:solidFill>
                  <a:srgbClr val="F41723"/>
                </a:solidFill>
                <a:latin typeface="Tahoma"/>
                <a:cs typeface="Tahoma"/>
              </a:rPr>
              <a:t>e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55"/>
              </a:spcBef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e 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10084" y="7124894"/>
            <a:ext cx="3996690" cy="1823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88340">
              <a:lnSpc>
                <a:spcPct val="106500"/>
              </a:lnSpc>
              <a:spcBef>
                <a:spcPts val="100"/>
              </a:spcBef>
            </a:pPr>
            <a:r>
              <a:rPr dirty="0" sz="2700" spc="-545" b="1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n</a:t>
            </a:r>
            <a:r>
              <a:rPr dirty="0" sz="2700" spc="-100" b="1">
                <a:solidFill>
                  <a:srgbClr val="F41723"/>
                </a:solidFill>
                <a:latin typeface="Tahoma"/>
                <a:cs typeface="Tahoma"/>
              </a:rPr>
              <a:t>v</a:t>
            </a:r>
            <a:r>
              <a:rPr dirty="0" sz="2700" spc="-110" b="1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dirty="0" sz="2700" spc="-100" b="1">
                <a:solidFill>
                  <a:srgbClr val="F41723"/>
                </a:solidFill>
                <a:latin typeface="Tahoma"/>
                <a:cs typeface="Tahoma"/>
              </a:rPr>
              <a:t>t</a:t>
            </a:r>
            <a:r>
              <a:rPr dirty="0" sz="2700" spc="-110" b="1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n</a:t>
            </a:r>
            <a:r>
              <a:rPr dirty="0" sz="2700" spc="-20" b="1">
                <a:solidFill>
                  <a:srgbClr val="F41723"/>
                </a:solidFill>
                <a:latin typeface="Tahoma"/>
                <a:cs typeface="Tahoma"/>
              </a:rPr>
              <a:t>g</a:t>
            </a:r>
            <a:r>
              <a:rPr dirty="0" sz="2700" spc="-55" b="1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-30" b="1">
                <a:solidFill>
                  <a:srgbClr val="F41723"/>
                </a:solidFill>
                <a:latin typeface="Tahoma"/>
                <a:cs typeface="Tahoma"/>
              </a:rPr>
              <a:t>p</a:t>
            </a:r>
            <a:r>
              <a:rPr dirty="0" sz="2700" spc="55" b="1">
                <a:solidFill>
                  <a:srgbClr val="F41723"/>
                </a:solidFill>
                <a:latin typeface="Tahoma"/>
                <a:cs typeface="Tahoma"/>
              </a:rPr>
              <a:t>a</a:t>
            </a:r>
            <a:r>
              <a:rPr dirty="0" sz="2700" spc="-110" b="1">
                <a:solidFill>
                  <a:srgbClr val="F41723"/>
                </a:solidFill>
                <a:latin typeface="Tahoma"/>
                <a:cs typeface="Tahoma"/>
              </a:rPr>
              <a:t>rt</a:t>
            </a:r>
            <a:r>
              <a:rPr dirty="0" sz="2700" spc="-110" b="1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dirty="0" sz="2700" spc="-70" b="1">
                <a:solidFill>
                  <a:srgbClr val="F41723"/>
                </a:solidFill>
                <a:latin typeface="Tahoma"/>
                <a:cs typeface="Tahoma"/>
              </a:rPr>
              <a:t>c</a:t>
            </a:r>
            <a:r>
              <a:rPr dirty="0" sz="2700" spc="-110" b="1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dirty="0" sz="2700" spc="-30" b="1">
                <a:solidFill>
                  <a:srgbClr val="F41723"/>
                </a:solidFill>
                <a:latin typeface="Tahoma"/>
                <a:cs typeface="Tahoma"/>
              </a:rPr>
              <a:t>p</a:t>
            </a:r>
            <a:r>
              <a:rPr dirty="0" sz="2700" spc="55" b="1">
                <a:solidFill>
                  <a:srgbClr val="F41723"/>
                </a:solidFill>
                <a:latin typeface="Tahoma"/>
                <a:cs typeface="Tahoma"/>
              </a:rPr>
              <a:t>a</a:t>
            </a:r>
            <a:r>
              <a:rPr dirty="0" sz="2700" spc="-105" b="1">
                <a:solidFill>
                  <a:srgbClr val="F41723"/>
                </a:solidFill>
                <a:latin typeface="Tahoma"/>
                <a:cs typeface="Tahoma"/>
              </a:rPr>
              <a:t>n</a:t>
            </a:r>
            <a:r>
              <a:rPr dirty="0" sz="2700" spc="-100" b="1">
                <a:solidFill>
                  <a:srgbClr val="F41723"/>
                </a:solidFill>
                <a:latin typeface="Tahoma"/>
                <a:cs typeface="Tahoma"/>
              </a:rPr>
              <a:t>t</a:t>
            </a:r>
            <a:r>
              <a:rPr dirty="0" sz="2700" spc="-30" b="1">
                <a:solidFill>
                  <a:srgbClr val="F41723"/>
                </a:solidFill>
                <a:latin typeface="Tahoma"/>
                <a:cs typeface="Tahoma"/>
              </a:rPr>
              <a:t>s  </a:t>
            </a:r>
            <a:r>
              <a:rPr dirty="0" sz="2700" spc="-25" b="1">
                <a:solidFill>
                  <a:srgbClr val="F41723"/>
                </a:solidFill>
                <a:latin typeface="Tahoma"/>
                <a:cs typeface="Tahoma"/>
              </a:rPr>
              <a:t>and</a:t>
            </a:r>
            <a:r>
              <a:rPr dirty="0" sz="2700" spc="-65" b="1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dirty="0" sz="2700" spc="-70" b="1">
                <a:solidFill>
                  <a:srgbClr val="F41723"/>
                </a:solidFill>
                <a:latin typeface="Tahoma"/>
                <a:cs typeface="Tahoma"/>
              </a:rPr>
              <a:t>speakers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55"/>
              </a:spcBef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e 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8820150" cy="10287000"/>
          </a:xfrm>
          <a:custGeom>
            <a:avLst/>
            <a:gdLst/>
            <a:ahLst/>
            <a:cxnLst/>
            <a:rect l="l" t="t" r="r" b="b"/>
            <a:pathLst>
              <a:path w="8820150" h="10287000">
                <a:moveTo>
                  <a:pt x="882014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820149" y="0"/>
                </a:lnTo>
                <a:lnTo>
                  <a:pt x="8820149" y="1028699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98263" y="3305309"/>
            <a:ext cx="6322060" cy="235902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5"/>
              </a:spcBef>
            </a:pPr>
            <a:r>
              <a:rPr dirty="0" sz="8000" spc="-605" b="1">
                <a:solidFill>
                  <a:srgbClr val="FFFFFF"/>
                </a:solidFill>
                <a:latin typeface="Verdana"/>
                <a:cs typeface="Verdana"/>
              </a:rPr>
              <a:t>EVENT </a:t>
            </a:r>
            <a:r>
              <a:rPr dirty="0" sz="8000" spc="-6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000" spc="-475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8000" spc="-51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8000" spc="-71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8000" spc="-22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8000" spc="-51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8000" spc="-80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8000" spc="-65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8000" spc="-200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8000" spc="-80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8000" spc="-310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8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8263" y="6470062"/>
            <a:ext cx="407035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900" spc="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45" b="1">
                <a:solidFill>
                  <a:srgbClr val="FFFFFF"/>
                </a:solidFill>
                <a:latin typeface="Tahoma"/>
                <a:cs typeface="Tahoma"/>
              </a:rPr>
              <a:t>FUTURE</a:t>
            </a:r>
            <a:r>
              <a:rPr dirty="0" sz="2900" spc="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70" b="1">
                <a:solidFill>
                  <a:srgbClr val="FFFFFF"/>
                </a:solidFill>
                <a:latin typeface="Tahoma"/>
                <a:cs typeface="Tahoma"/>
              </a:rPr>
              <a:t>EVENTS</a:t>
            </a:r>
            <a:endParaRPr sz="29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1"/>
            <a:ext cx="9144000" cy="10287000"/>
            <a:chOff x="0" y="11"/>
            <a:chExt cx="9144000" cy="10287000"/>
          </a:xfrm>
        </p:grpSpPr>
        <p:sp>
          <p:nvSpPr>
            <p:cNvPr id="6" name="object 6"/>
            <p:cNvSpPr/>
            <p:nvPr/>
          </p:nvSpPr>
          <p:spPr>
            <a:xfrm>
              <a:off x="0" y="1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429501" y="10286987"/>
                  </a:moveTo>
                  <a:lnTo>
                    <a:pt x="279082" y="10135819"/>
                  </a:lnTo>
                  <a:lnTo>
                    <a:pt x="128574" y="9984562"/>
                  </a:lnTo>
                  <a:lnTo>
                    <a:pt x="0" y="10113797"/>
                  </a:lnTo>
                  <a:lnTo>
                    <a:pt x="0" y="10265054"/>
                  </a:lnTo>
                  <a:lnTo>
                    <a:pt x="128574" y="10135819"/>
                  </a:lnTo>
                  <a:lnTo>
                    <a:pt x="278993" y="10286987"/>
                  </a:lnTo>
                  <a:lnTo>
                    <a:pt x="429501" y="10286987"/>
                  </a:lnTo>
                  <a:close/>
                </a:path>
                <a:path w="9144000" h="10287000">
                  <a:moveTo>
                    <a:pt x="447662" y="9847034"/>
                  </a:moveTo>
                  <a:lnTo>
                    <a:pt x="128574" y="9526333"/>
                  </a:lnTo>
                  <a:lnTo>
                    <a:pt x="0" y="9655569"/>
                  </a:lnTo>
                  <a:lnTo>
                    <a:pt x="0" y="9806838"/>
                  </a:lnTo>
                  <a:lnTo>
                    <a:pt x="128574" y="9677603"/>
                  </a:lnTo>
                  <a:lnTo>
                    <a:pt x="372414" y="9922662"/>
                  </a:lnTo>
                  <a:lnTo>
                    <a:pt x="447662" y="9847034"/>
                  </a:lnTo>
                  <a:close/>
                </a:path>
                <a:path w="9144000" h="10287000">
                  <a:moveTo>
                    <a:pt x="447662" y="9388831"/>
                  </a:moveTo>
                  <a:lnTo>
                    <a:pt x="128574" y="9068143"/>
                  </a:lnTo>
                  <a:lnTo>
                    <a:pt x="0" y="9197378"/>
                  </a:lnTo>
                  <a:lnTo>
                    <a:pt x="0" y="9348635"/>
                  </a:lnTo>
                  <a:lnTo>
                    <a:pt x="128574" y="9219400"/>
                  </a:lnTo>
                  <a:lnTo>
                    <a:pt x="372414" y="9464459"/>
                  </a:lnTo>
                  <a:lnTo>
                    <a:pt x="447662" y="9388831"/>
                  </a:lnTo>
                  <a:close/>
                </a:path>
                <a:path w="9144000" h="10287000">
                  <a:moveTo>
                    <a:pt x="447662" y="8930615"/>
                  </a:moveTo>
                  <a:lnTo>
                    <a:pt x="128574" y="8609914"/>
                  </a:lnTo>
                  <a:lnTo>
                    <a:pt x="0" y="8739149"/>
                  </a:lnTo>
                  <a:lnTo>
                    <a:pt x="0" y="8890406"/>
                  </a:lnTo>
                  <a:lnTo>
                    <a:pt x="128574" y="8761171"/>
                  </a:lnTo>
                  <a:lnTo>
                    <a:pt x="372414" y="9006243"/>
                  </a:lnTo>
                  <a:lnTo>
                    <a:pt x="447662" y="8930615"/>
                  </a:lnTo>
                  <a:close/>
                </a:path>
                <a:path w="9144000" h="10287000">
                  <a:moveTo>
                    <a:pt x="447662" y="8472386"/>
                  </a:moveTo>
                  <a:lnTo>
                    <a:pt x="128574" y="8151685"/>
                  </a:lnTo>
                  <a:lnTo>
                    <a:pt x="0" y="8280921"/>
                  </a:lnTo>
                  <a:lnTo>
                    <a:pt x="0" y="8432190"/>
                  </a:lnTo>
                  <a:lnTo>
                    <a:pt x="128574" y="8302955"/>
                  </a:lnTo>
                  <a:lnTo>
                    <a:pt x="372414" y="8548014"/>
                  </a:lnTo>
                  <a:lnTo>
                    <a:pt x="447662" y="8472386"/>
                  </a:lnTo>
                  <a:close/>
                </a:path>
                <a:path w="9144000" h="10287000">
                  <a:moveTo>
                    <a:pt x="2596858" y="6062396"/>
                  </a:moveTo>
                  <a:lnTo>
                    <a:pt x="1110957" y="6062396"/>
                  </a:lnTo>
                  <a:lnTo>
                    <a:pt x="1110957" y="6119546"/>
                  </a:lnTo>
                  <a:lnTo>
                    <a:pt x="2596858" y="6119546"/>
                  </a:lnTo>
                  <a:lnTo>
                    <a:pt x="2596858" y="6062396"/>
                  </a:lnTo>
                  <a:close/>
                </a:path>
                <a:path w="9144000" h="10287000">
                  <a:moveTo>
                    <a:pt x="9133192" y="0"/>
                  </a:moveTo>
                  <a:lnTo>
                    <a:pt x="8982685" y="0"/>
                  </a:lnTo>
                  <a:lnTo>
                    <a:pt x="8824798" y="158686"/>
                  </a:lnTo>
                  <a:lnTo>
                    <a:pt x="8666912" y="0"/>
                  </a:lnTo>
                  <a:lnTo>
                    <a:pt x="8516404" y="0"/>
                  </a:lnTo>
                  <a:lnTo>
                    <a:pt x="8674290" y="158686"/>
                  </a:lnTo>
                  <a:lnTo>
                    <a:pt x="8824798" y="309943"/>
                  </a:lnTo>
                  <a:lnTo>
                    <a:pt x="9133192" y="0"/>
                  </a:lnTo>
                  <a:close/>
                </a:path>
                <a:path w="9144000" h="10287000">
                  <a:moveTo>
                    <a:pt x="9143886" y="1822119"/>
                  </a:moveTo>
                  <a:lnTo>
                    <a:pt x="9068638" y="1746491"/>
                  </a:lnTo>
                  <a:lnTo>
                    <a:pt x="8824798" y="1991563"/>
                  </a:lnTo>
                  <a:lnTo>
                    <a:pt x="8580958" y="1746491"/>
                  </a:lnTo>
                  <a:lnTo>
                    <a:pt x="8505711" y="1822119"/>
                  </a:lnTo>
                  <a:lnTo>
                    <a:pt x="8824798" y="2142820"/>
                  </a:lnTo>
                  <a:lnTo>
                    <a:pt x="9143886" y="1822119"/>
                  </a:lnTo>
                  <a:close/>
                </a:path>
                <a:path w="9144000" h="10287000">
                  <a:moveTo>
                    <a:pt x="9143886" y="1363903"/>
                  </a:moveTo>
                  <a:lnTo>
                    <a:pt x="9068638" y="1288275"/>
                  </a:lnTo>
                  <a:lnTo>
                    <a:pt x="8824798" y="1533334"/>
                  </a:lnTo>
                  <a:lnTo>
                    <a:pt x="8580958" y="1288275"/>
                  </a:lnTo>
                  <a:lnTo>
                    <a:pt x="8505711" y="1363903"/>
                  </a:lnTo>
                  <a:lnTo>
                    <a:pt x="8824798" y="1684591"/>
                  </a:lnTo>
                  <a:lnTo>
                    <a:pt x="9143886" y="1363903"/>
                  </a:lnTo>
                  <a:close/>
                </a:path>
                <a:path w="9144000" h="10287000">
                  <a:moveTo>
                    <a:pt x="9143886" y="905675"/>
                  </a:moveTo>
                  <a:lnTo>
                    <a:pt x="9068638" y="830046"/>
                  </a:lnTo>
                  <a:lnTo>
                    <a:pt x="8824798" y="1075105"/>
                  </a:lnTo>
                  <a:lnTo>
                    <a:pt x="8580958" y="830046"/>
                  </a:lnTo>
                  <a:lnTo>
                    <a:pt x="8505711" y="905675"/>
                  </a:lnTo>
                  <a:lnTo>
                    <a:pt x="8824798" y="1226375"/>
                  </a:lnTo>
                  <a:lnTo>
                    <a:pt x="9143886" y="905675"/>
                  </a:lnTo>
                  <a:close/>
                </a:path>
                <a:path w="9144000" h="10287000">
                  <a:moveTo>
                    <a:pt x="9143886" y="447471"/>
                  </a:moveTo>
                  <a:lnTo>
                    <a:pt x="9068638" y="371843"/>
                  </a:lnTo>
                  <a:lnTo>
                    <a:pt x="8824798" y="616915"/>
                  </a:lnTo>
                  <a:lnTo>
                    <a:pt x="8580958" y="371843"/>
                  </a:lnTo>
                  <a:lnTo>
                    <a:pt x="8505711" y="447471"/>
                  </a:lnTo>
                  <a:lnTo>
                    <a:pt x="8824798" y="768172"/>
                  </a:lnTo>
                  <a:lnTo>
                    <a:pt x="9143886" y="447471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11402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36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36" y="304800"/>
                  </a:lnTo>
                  <a:lnTo>
                    <a:pt x="465836" y="254000"/>
                  </a:lnTo>
                  <a:close/>
                </a:path>
                <a:path w="466090" h="304800">
                  <a:moveTo>
                    <a:pt x="465836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36" y="177800"/>
                  </a:lnTo>
                  <a:lnTo>
                    <a:pt x="465836" y="127000"/>
                  </a:lnTo>
                  <a:close/>
                </a:path>
                <a:path w="466090" h="304800">
                  <a:moveTo>
                    <a:pt x="46583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36" y="50800"/>
                  </a:lnTo>
                  <a:lnTo>
                    <a:pt x="465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818628" y="6867394"/>
            <a:ext cx="1504950" cy="1504950"/>
          </a:xfrm>
          <a:custGeom>
            <a:avLst/>
            <a:gdLst/>
            <a:ahLst/>
            <a:cxnLst/>
            <a:rect l="l" t="t" r="r" b="b"/>
            <a:pathLst>
              <a:path w="1504950" h="1504950">
                <a:moveTo>
                  <a:pt x="752475" y="1504950"/>
                </a:moveTo>
                <a:lnTo>
                  <a:pt x="704887" y="1503469"/>
                </a:lnTo>
                <a:lnTo>
                  <a:pt x="658086" y="1499087"/>
                </a:lnTo>
                <a:lnTo>
                  <a:pt x="612159" y="1491890"/>
                </a:lnTo>
                <a:lnTo>
                  <a:pt x="567196" y="1481968"/>
                </a:lnTo>
                <a:lnTo>
                  <a:pt x="523283" y="1469409"/>
                </a:lnTo>
                <a:lnTo>
                  <a:pt x="480509" y="1454299"/>
                </a:lnTo>
                <a:lnTo>
                  <a:pt x="438963" y="1436729"/>
                </a:lnTo>
                <a:lnTo>
                  <a:pt x="398732" y="1416785"/>
                </a:lnTo>
                <a:lnTo>
                  <a:pt x="359905" y="1394557"/>
                </a:lnTo>
                <a:lnTo>
                  <a:pt x="322569" y="1370131"/>
                </a:lnTo>
                <a:lnTo>
                  <a:pt x="286814" y="1343597"/>
                </a:lnTo>
                <a:lnTo>
                  <a:pt x="252726" y="1315042"/>
                </a:lnTo>
                <a:lnTo>
                  <a:pt x="220394" y="1284555"/>
                </a:lnTo>
                <a:lnTo>
                  <a:pt x="189907" y="1252223"/>
                </a:lnTo>
                <a:lnTo>
                  <a:pt x="161352" y="1218135"/>
                </a:lnTo>
                <a:lnTo>
                  <a:pt x="134818" y="1182380"/>
                </a:lnTo>
                <a:lnTo>
                  <a:pt x="110392" y="1145044"/>
                </a:lnTo>
                <a:lnTo>
                  <a:pt x="88164" y="1106217"/>
                </a:lnTo>
                <a:lnTo>
                  <a:pt x="68220" y="1065986"/>
                </a:lnTo>
                <a:lnTo>
                  <a:pt x="50650" y="1024440"/>
                </a:lnTo>
                <a:lnTo>
                  <a:pt x="35540" y="981666"/>
                </a:lnTo>
                <a:lnTo>
                  <a:pt x="22981" y="937754"/>
                </a:lnTo>
                <a:lnTo>
                  <a:pt x="13059" y="892790"/>
                </a:lnTo>
                <a:lnTo>
                  <a:pt x="5862" y="846863"/>
                </a:lnTo>
                <a:lnTo>
                  <a:pt x="1480" y="800062"/>
                </a:lnTo>
                <a:lnTo>
                  <a:pt x="0" y="752475"/>
                </a:lnTo>
                <a:lnTo>
                  <a:pt x="1480" y="704887"/>
                </a:lnTo>
                <a:lnTo>
                  <a:pt x="5862" y="658086"/>
                </a:lnTo>
                <a:lnTo>
                  <a:pt x="13059" y="612159"/>
                </a:lnTo>
                <a:lnTo>
                  <a:pt x="22981" y="567196"/>
                </a:lnTo>
                <a:lnTo>
                  <a:pt x="35540" y="523283"/>
                </a:lnTo>
                <a:lnTo>
                  <a:pt x="50650" y="480509"/>
                </a:lnTo>
                <a:lnTo>
                  <a:pt x="68220" y="438963"/>
                </a:lnTo>
                <a:lnTo>
                  <a:pt x="88164" y="398732"/>
                </a:lnTo>
                <a:lnTo>
                  <a:pt x="110392" y="359905"/>
                </a:lnTo>
                <a:lnTo>
                  <a:pt x="134818" y="322569"/>
                </a:lnTo>
                <a:lnTo>
                  <a:pt x="161352" y="286814"/>
                </a:lnTo>
                <a:lnTo>
                  <a:pt x="189907" y="252726"/>
                </a:lnTo>
                <a:lnTo>
                  <a:pt x="220394" y="220394"/>
                </a:lnTo>
                <a:lnTo>
                  <a:pt x="252726" y="189907"/>
                </a:lnTo>
                <a:lnTo>
                  <a:pt x="286814" y="161352"/>
                </a:lnTo>
                <a:lnTo>
                  <a:pt x="322569" y="134818"/>
                </a:lnTo>
                <a:lnTo>
                  <a:pt x="359905" y="110392"/>
                </a:lnTo>
                <a:lnTo>
                  <a:pt x="398732" y="88164"/>
                </a:lnTo>
                <a:lnTo>
                  <a:pt x="438963" y="68220"/>
                </a:lnTo>
                <a:lnTo>
                  <a:pt x="480509" y="50650"/>
                </a:lnTo>
                <a:lnTo>
                  <a:pt x="523283" y="35540"/>
                </a:lnTo>
                <a:lnTo>
                  <a:pt x="567196" y="22981"/>
                </a:lnTo>
                <a:lnTo>
                  <a:pt x="612159" y="13059"/>
                </a:lnTo>
                <a:lnTo>
                  <a:pt x="658086" y="5862"/>
                </a:lnTo>
                <a:lnTo>
                  <a:pt x="704887" y="1480"/>
                </a:lnTo>
                <a:lnTo>
                  <a:pt x="752475" y="0"/>
                </a:lnTo>
                <a:lnTo>
                  <a:pt x="800062" y="1480"/>
                </a:lnTo>
                <a:lnTo>
                  <a:pt x="846863" y="5862"/>
                </a:lnTo>
                <a:lnTo>
                  <a:pt x="892790" y="13059"/>
                </a:lnTo>
                <a:lnTo>
                  <a:pt x="937754" y="22981"/>
                </a:lnTo>
                <a:lnTo>
                  <a:pt x="981666" y="35540"/>
                </a:lnTo>
                <a:lnTo>
                  <a:pt x="1024440" y="50650"/>
                </a:lnTo>
                <a:lnTo>
                  <a:pt x="1065986" y="68220"/>
                </a:lnTo>
                <a:lnTo>
                  <a:pt x="1106217" y="88164"/>
                </a:lnTo>
                <a:lnTo>
                  <a:pt x="1145044" y="110392"/>
                </a:lnTo>
                <a:lnTo>
                  <a:pt x="1182380" y="134818"/>
                </a:lnTo>
                <a:lnTo>
                  <a:pt x="1218135" y="161352"/>
                </a:lnTo>
                <a:lnTo>
                  <a:pt x="1252223" y="189907"/>
                </a:lnTo>
                <a:lnTo>
                  <a:pt x="1284555" y="220394"/>
                </a:lnTo>
                <a:lnTo>
                  <a:pt x="1315042" y="252726"/>
                </a:lnTo>
                <a:lnTo>
                  <a:pt x="1343597" y="286814"/>
                </a:lnTo>
                <a:lnTo>
                  <a:pt x="1370131" y="322569"/>
                </a:lnTo>
                <a:lnTo>
                  <a:pt x="1394557" y="359905"/>
                </a:lnTo>
                <a:lnTo>
                  <a:pt x="1416785" y="398732"/>
                </a:lnTo>
                <a:lnTo>
                  <a:pt x="1436729" y="438963"/>
                </a:lnTo>
                <a:lnTo>
                  <a:pt x="1454299" y="480509"/>
                </a:lnTo>
                <a:lnTo>
                  <a:pt x="1469409" y="523283"/>
                </a:lnTo>
                <a:lnTo>
                  <a:pt x="1481968" y="567196"/>
                </a:lnTo>
                <a:lnTo>
                  <a:pt x="1491890" y="612159"/>
                </a:lnTo>
                <a:lnTo>
                  <a:pt x="1499087" y="658086"/>
                </a:lnTo>
                <a:lnTo>
                  <a:pt x="1503469" y="704887"/>
                </a:lnTo>
                <a:lnTo>
                  <a:pt x="1504950" y="752475"/>
                </a:lnTo>
                <a:lnTo>
                  <a:pt x="1503469" y="800062"/>
                </a:lnTo>
                <a:lnTo>
                  <a:pt x="1499087" y="846863"/>
                </a:lnTo>
                <a:lnTo>
                  <a:pt x="1491890" y="892790"/>
                </a:lnTo>
                <a:lnTo>
                  <a:pt x="1481968" y="937754"/>
                </a:lnTo>
                <a:lnTo>
                  <a:pt x="1469409" y="981666"/>
                </a:lnTo>
                <a:lnTo>
                  <a:pt x="1454299" y="1024440"/>
                </a:lnTo>
                <a:lnTo>
                  <a:pt x="1436729" y="1065986"/>
                </a:lnTo>
                <a:lnTo>
                  <a:pt x="1416785" y="1106217"/>
                </a:lnTo>
                <a:lnTo>
                  <a:pt x="1394557" y="1145044"/>
                </a:lnTo>
                <a:lnTo>
                  <a:pt x="1370131" y="1182380"/>
                </a:lnTo>
                <a:lnTo>
                  <a:pt x="1343597" y="1218135"/>
                </a:lnTo>
                <a:lnTo>
                  <a:pt x="1315042" y="1252223"/>
                </a:lnTo>
                <a:lnTo>
                  <a:pt x="1284555" y="1284555"/>
                </a:lnTo>
                <a:lnTo>
                  <a:pt x="1252223" y="1315042"/>
                </a:lnTo>
                <a:lnTo>
                  <a:pt x="1218135" y="1343597"/>
                </a:lnTo>
                <a:lnTo>
                  <a:pt x="1182380" y="1370131"/>
                </a:lnTo>
                <a:lnTo>
                  <a:pt x="1145044" y="1394557"/>
                </a:lnTo>
                <a:lnTo>
                  <a:pt x="1106217" y="1416785"/>
                </a:lnTo>
                <a:lnTo>
                  <a:pt x="1065986" y="1436729"/>
                </a:lnTo>
                <a:lnTo>
                  <a:pt x="1024440" y="1454299"/>
                </a:lnTo>
                <a:lnTo>
                  <a:pt x="981666" y="1469409"/>
                </a:lnTo>
                <a:lnTo>
                  <a:pt x="937754" y="1481968"/>
                </a:lnTo>
                <a:lnTo>
                  <a:pt x="892790" y="1491890"/>
                </a:lnTo>
                <a:lnTo>
                  <a:pt x="846863" y="1499087"/>
                </a:lnTo>
                <a:lnTo>
                  <a:pt x="800062" y="1503469"/>
                </a:lnTo>
                <a:lnTo>
                  <a:pt x="752475" y="150495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145184" y="7204880"/>
            <a:ext cx="7747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70" b="1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dirty="0" sz="5000" spc="35" b="1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5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55054" y="7079398"/>
            <a:ext cx="230695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500" spc="1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2500" spc="-11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500" spc="125">
                <a:solidFill>
                  <a:srgbClr val="111B1D"/>
                </a:solidFill>
                <a:latin typeface="Verdana"/>
                <a:cs typeface="Verdana"/>
              </a:rPr>
              <a:t>w</a:t>
            </a:r>
            <a:r>
              <a:rPr dirty="0" sz="2500" spc="-18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2500" spc="3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2500" spc="15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2500" spc="-145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2500" spc="-175">
                <a:solidFill>
                  <a:srgbClr val="111B1D"/>
                </a:solidFill>
                <a:latin typeface="Verdana"/>
                <a:cs typeface="Verdana"/>
              </a:rPr>
              <a:t>k</a:t>
            </a:r>
            <a:r>
              <a:rPr dirty="0" sz="2500" spc="-11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500" spc="-9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2500" spc="-7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2500" spc="-10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2500" spc="-35">
                <a:solidFill>
                  <a:srgbClr val="111B1D"/>
                </a:solidFill>
                <a:latin typeface="Verdana"/>
                <a:cs typeface="Verdana"/>
              </a:rPr>
              <a:t>g  </a:t>
            </a:r>
            <a:r>
              <a:rPr dirty="0" sz="2500" spc="-85">
                <a:solidFill>
                  <a:srgbClr val="111B1D"/>
                </a:solidFill>
                <a:latin typeface="Verdana"/>
                <a:cs typeface="Verdana"/>
              </a:rPr>
              <a:t>Strategies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818628" y="4391739"/>
            <a:ext cx="1504950" cy="1504950"/>
          </a:xfrm>
          <a:custGeom>
            <a:avLst/>
            <a:gdLst/>
            <a:ahLst/>
            <a:cxnLst/>
            <a:rect l="l" t="t" r="r" b="b"/>
            <a:pathLst>
              <a:path w="1504950" h="1504950">
                <a:moveTo>
                  <a:pt x="752475" y="1504950"/>
                </a:moveTo>
                <a:lnTo>
                  <a:pt x="704887" y="1503469"/>
                </a:lnTo>
                <a:lnTo>
                  <a:pt x="658086" y="1499087"/>
                </a:lnTo>
                <a:lnTo>
                  <a:pt x="612159" y="1491890"/>
                </a:lnTo>
                <a:lnTo>
                  <a:pt x="567196" y="1481968"/>
                </a:lnTo>
                <a:lnTo>
                  <a:pt x="523283" y="1469409"/>
                </a:lnTo>
                <a:lnTo>
                  <a:pt x="480509" y="1454299"/>
                </a:lnTo>
                <a:lnTo>
                  <a:pt x="438963" y="1436729"/>
                </a:lnTo>
                <a:lnTo>
                  <a:pt x="398732" y="1416785"/>
                </a:lnTo>
                <a:lnTo>
                  <a:pt x="359905" y="1394557"/>
                </a:lnTo>
                <a:lnTo>
                  <a:pt x="322569" y="1370131"/>
                </a:lnTo>
                <a:lnTo>
                  <a:pt x="286814" y="1343597"/>
                </a:lnTo>
                <a:lnTo>
                  <a:pt x="252726" y="1315042"/>
                </a:lnTo>
                <a:lnTo>
                  <a:pt x="220394" y="1284555"/>
                </a:lnTo>
                <a:lnTo>
                  <a:pt x="189907" y="1252223"/>
                </a:lnTo>
                <a:lnTo>
                  <a:pt x="161352" y="1218135"/>
                </a:lnTo>
                <a:lnTo>
                  <a:pt x="134818" y="1182380"/>
                </a:lnTo>
                <a:lnTo>
                  <a:pt x="110392" y="1145044"/>
                </a:lnTo>
                <a:lnTo>
                  <a:pt x="88164" y="1106217"/>
                </a:lnTo>
                <a:lnTo>
                  <a:pt x="68220" y="1065986"/>
                </a:lnTo>
                <a:lnTo>
                  <a:pt x="50650" y="1024440"/>
                </a:lnTo>
                <a:lnTo>
                  <a:pt x="35540" y="981666"/>
                </a:lnTo>
                <a:lnTo>
                  <a:pt x="22981" y="937754"/>
                </a:lnTo>
                <a:lnTo>
                  <a:pt x="13059" y="892790"/>
                </a:lnTo>
                <a:lnTo>
                  <a:pt x="5862" y="846863"/>
                </a:lnTo>
                <a:lnTo>
                  <a:pt x="1480" y="800062"/>
                </a:lnTo>
                <a:lnTo>
                  <a:pt x="0" y="752475"/>
                </a:lnTo>
                <a:lnTo>
                  <a:pt x="1480" y="704887"/>
                </a:lnTo>
                <a:lnTo>
                  <a:pt x="5862" y="658086"/>
                </a:lnTo>
                <a:lnTo>
                  <a:pt x="13059" y="612159"/>
                </a:lnTo>
                <a:lnTo>
                  <a:pt x="22981" y="567196"/>
                </a:lnTo>
                <a:lnTo>
                  <a:pt x="35540" y="523283"/>
                </a:lnTo>
                <a:lnTo>
                  <a:pt x="50650" y="480509"/>
                </a:lnTo>
                <a:lnTo>
                  <a:pt x="68220" y="438963"/>
                </a:lnTo>
                <a:lnTo>
                  <a:pt x="88164" y="398732"/>
                </a:lnTo>
                <a:lnTo>
                  <a:pt x="110392" y="359905"/>
                </a:lnTo>
                <a:lnTo>
                  <a:pt x="134818" y="322569"/>
                </a:lnTo>
                <a:lnTo>
                  <a:pt x="161352" y="286814"/>
                </a:lnTo>
                <a:lnTo>
                  <a:pt x="189907" y="252726"/>
                </a:lnTo>
                <a:lnTo>
                  <a:pt x="220394" y="220394"/>
                </a:lnTo>
                <a:lnTo>
                  <a:pt x="252726" y="189907"/>
                </a:lnTo>
                <a:lnTo>
                  <a:pt x="286814" y="161352"/>
                </a:lnTo>
                <a:lnTo>
                  <a:pt x="322569" y="134818"/>
                </a:lnTo>
                <a:lnTo>
                  <a:pt x="359905" y="110392"/>
                </a:lnTo>
                <a:lnTo>
                  <a:pt x="398732" y="88164"/>
                </a:lnTo>
                <a:lnTo>
                  <a:pt x="438963" y="68220"/>
                </a:lnTo>
                <a:lnTo>
                  <a:pt x="480509" y="50650"/>
                </a:lnTo>
                <a:lnTo>
                  <a:pt x="523283" y="35540"/>
                </a:lnTo>
                <a:lnTo>
                  <a:pt x="567196" y="22981"/>
                </a:lnTo>
                <a:lnTo>
                  <a:pt x="612159" y="13059"/>
                </a:lnTo>
                <a:lnTo>
                  <a:pt x="658086" y="5862"/>
                </a:lnTo>
                <a:lnTo>
                  <a:pt x="704887" y="1480"/>
                </a:lnTo>
                <a:lnTo>
                  <a:pt x="752475" y="0"/>
                </a:lnTo>
                <a:lnTo>
                  <a:pt x="800062" y="1480"/>
                </a:lnTo>
                <a:lnTo>
                  <a:pt x="846863" y="5862"/>
                </a:lnTo>
                <a:lnTo>
                  <a:pt x="892790" y="13059"/>
                </a:lnTo>
                <a:lnTo>
                  <a:pt x="937754" y="22981"/>
                </a:lnTo>
                <a:lnTo>
                  <a:pt x="981666" y="35540"/>
                </a:lnTo>
                <a:lnTo>
                  <a:pt x="1024440" y="50650"/>
                </a:lnTo>
                <a:lnTo>
                  <a:pt x="1065986" y="68220"/>
                </a:lnTo>
                <a:lnTo>
                  <a:pt x="1106217" y="88164"/>
                </a:lnTo>
                <a:lnTo>
                  <a:pt x="1145044" y="110392"/>
                </a:lnTo>
                <a:lnTo>
                  <a:pt x="1182380" y="134818"/>
                </a:lnTo>
                <a:lnTo>
                  <a:pt x="1218135" y="161352"/>
                </a:lnTo>
                <a:lnTo>
                  <a:pt x="1252223" y="189907"/>
                </a:lnTo>
                <a:lnTo>
                  <a:pt x="1284555" y="220394"/>
                </a:lnTo>
                <a:lnTo>
                  <a:pt x="1315042" y="252726"/>
                </a:lnTo>
                <a:lnTo>
                  <a:pt x="1343597" y="286814"/>
                </a:lnTo>
                <a:lnTo>
                  <a:pt x="1370131" y="322569"/>
                </a:lnTo>
                <a:lnTo>
                  <a:pt x="1394557" y="359905"/>
                </a:lnTo>
                <a:lnTo>
                  <a:pt x="1416785" y="398732"/>
                </a:lnTo>
                <a:lnTo>
                  <a:pt x="1436729" y="438963"/>
                </a:lnTo>
                <a:lnTo>
                  <a:pt x="1454299" y="480509"/>
                </a:lnTo>
                <a:lnTo>
                  <a:pt x="1469409" y="523283"/>
                </a:lnTo>
                <a:lnTo>
                  <a:pt x="1481968" y="567196"/>
                </a:lnTo>
                <a:lnTo>
                  <a:pt x="1491890" y="612159"/>
                </a:lnTo>
                <a:lnTo>
                  <a:pt x="1499087" y="658086"/>
                </a:lnTo>
                <a:lnTo>
                  <a:pt x="1503469" y="704887"/>
                </a:lnTo>
                <a:lnTo>
                  <a:pt x="1504950" y="752475"/>
                </a:lnTo>
                <a:lnTo>
                  <a:pt x="1503469" y="800062"/>
                </a:lnTo>
                <a:lnTo>
                  <a:pt x="1499087" y="846863"/>
                </a:lnTo>
                <a:lnTo>
                  <a:pt x="1491890" y="892790"/>
                </a:lnTo>
                <a:lnTo>
                  <a:pt x="1481968" y="937754"/>
                </a:lnTo>
                <a:lnTo>
                  <a:pt x="1469409" y="981666"/>
                </a:lnTo>
                <a:lnTo>
                  <a:pt x="1454299" y="1024440"/>
                </a:lnTo>
                <a:lnTo>
                  <a:pt x="1436729" y="1065986"/>
                </a:lnTo>
                <a:lnTo>
                  <a:pt x="1416785" y="1106217"/>
                </a:lnTo>
                <a:lnTo>
                  <a:pt x="1394557" y="1145044"/>
                </a:lnTo>
                <a:lnTo>
                  <a:pt x="1370131" y="1182380"/>
                </a:lnTo>
                <a:lnTo>
                  <a:pt x="1343597" y="1218135"/>
                </a:lnTo>
                <a:lnTo>
                  <a:pt x="1315042" y="1252223"/>
                </a:lnTo>
                <a:lnTo>
                  <a:pt x="1284555" y="1284555"/>
                </a:lnTo>
                <a:lnTo>
                  <a:pt x="1252223" y="1315042"/>
                </a:lnTo>
                <a:lnTo>
                  <a:pt x="1218135" y="1343597"/>
                </a:lnTo>
                <a:lnTo>
                  <a:pt x="1182380" y="1370131"/>
                </a:lnTo>
                <a:lnTo>
                  <a:pt x="1145044" y="1394557"/>
                </a:lnTo>
                <a:lnTo>
                  <a:pt x="1106217" y="1416785"/>
                </a:lnTo>
                <a:lnTo>
                  <a:pt x="1065986" y="1436729"/>
                </a:lnTo>
                <a:lnTo>
                  <a:pt x="1024440" y="1454299"/>
                </a:lnTo>
                <a:lnTo>
                  <a:pt x="981666" y="1469409"/>
                </a:lnTo>
                <a:lnTo>
                  <a:pt x="937754" y="1481968"/>
                </a:lnTo>
                <a:lnTo>
                  <a:pt x="892790" y="1491890"/>
                </a:lnTo>
                <a:lnTo>
                  <a:pt x="846863" y="1499087"/>
                </a:lnTo>
                <a:lnTo>
                  <a:pt x="800062" y="1503469"/>
                </a:lnTo>
                <a:lnTo>
                  <a:pt x="752475" y="150495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144886" y="4729237"/>
            <a:ext cx="77533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70" b="1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dirty="0" sz="5000" spc="40" b="1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50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55054" y="4613280"/>
            <a:ext cx="2401570" cy="958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100"/>
              </a:spcBef>
            </a:pPr>
            <a:r>
              <a:rPr dirty="0" sz="2500" spc="1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2500" spc="-11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500" spc="125">
                <a:solidFill>
                  <a:srgbClr val="111B1D"/>
                </a:solidFill>
                <a:latin typeface="Verdana"/>
                <a:cs typeface="Verdana"/>
              </a:rPr>
              <a:t>w</a:t>
            </a:r>
            <a:r>
              <a:rPr dirty="0" sz="2500" spc="-18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2500" spc="13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2500" spc="-145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2500" spc="-11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5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2500" spc="-11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500" spc="-10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2500" spc="-9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2500" spc="-11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500" spc="-145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2500" spc="-50">
                <a:solidFill>
                  <a:srgbClr val="111B1D"/>
                </a:solidFill>
                <a:latin typeface="Verdana"/>
                <a:cs typeface="Verdana"/>
              </a:rPr>
              <a:t>s  </a:t>
            </a:r>
            <a:r>
              <a:rPr dirty="0" sz="2500" spc="15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2500" spc="-10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2500" spc="-6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2500" spc="-18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2500" spc="55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2500" spc="-70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25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2500" spc="-9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2500" spc="-6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818628" y="1916120"/>
            <a:ext cx="1504950" cy="1504950"/>
          </a:xfrm>
          <a:custGeom>
            <a:avLst/>
            <a:gdLst/>
            <a:ahLst/>
            <a:cxnLst/>
            <a:rect l="l" t="t" r="r" b="b"/>
            <a:pathLst>
              <a:path w="1504950" h="1504950">
                <a:moveTo>
                  <a:pt x="752475" y="1504950"/>
                </a:moveTo>
                <a:lnTo>
                  <a:pt x="704887" y="1503469"/>
                </a:lnTo>
                <a:lnTo>
                  <a:pt x="658086" y="1499087"/>
                </a:lnTo>
                <a:lnTo>
                  <a:pt x="612159" y="1491890"/>
                </a:lnTo>
                <a:lnTo>
                  <a:pt x="567196" y="1481968"/>
                </a:lnTo>
                <a:lnTo>
                  <a:pt x="523283" y="1469409"/>
                </a:lnTo>
                <a:lnTo>
                  <a:pt x="480509" y="1454299"/>
                </a:lnTo>
                <a:lnTo>
                  <a:pt x="438963" y="1436729"/>
                </a:lnTo>
                <a:lnTo>
                  <a:pt x="398732" y="1416785"/>
                </a:lnTo>
                <a:lnTo>
                  <a:pt x="359905" y="1394557"/>
                </a:lnTo>
                <a:lnTo>
                  <a:pt x="322569" y="1370131"/>
                </a:lnTo>
                <a:lnTo>
                  <a:pt x="286814" y="1343597"/>
                </a:lnTo>
                <a:lnTo>
                  <a:pt x="252726" y="1315042"/>
                </a:lnTo>
                <a:lnTo>
                  <a:pt x="220394" y="1284555"/>
                </a:lnTo>
                <a:lnTo>
                  <a:pt x="189907" y="1252223"/>
                </a:lnTo>
                <a:lnTo>
                  <a:pt x="161352" y="1218135"/>
                </a:lnTo>
                <a:lnTo>
                  <a:pt x="134818" y="1182380"/>
                </a:lnTo>
                <a:lnTo>
                  <a:pt x="110392" y="1145044"/>
                </a:lnTo>
                <a:lnTo>
                  <a:pt x="88164" y="1106217"/>
                </a:lnTo>
                <a:lnTo>
                  <a:pt x="68220" y="1065986"/>
                </a:lnTo>
                <a:lnTo>
                  <a:pt x="50650" y="1024440"/>
                </a:lnTo>
                <a:lnTo>
                  <a:pt x="35540" y="981666"/>
                </a:lnTo>
                <a:lnTo>
                  <a:pt x="22981" y="937754"/>
                </a:lnTo>
                <a:lnTo>
                  <a:pt x="13059" y="892790"/>
                </a:lnTo>
                <a:lnTo>
                  <a:pt x="5862" y="846863"/>
                </a:lnTo>
                <a:lnTo>
                  <a:pt x="1480" y="800062"/>
                </a:lnTo>
                <a:lnTo>
                  <a:pt x="0" y="752475"/>
                </a:lnTo>
                <a:lnTo>
                  <a:pt x="1480" y="704887"/>
                </a:lnTo>
                <a:lnTo>
                  <a:pt x="5862" y="658086"/>
                </a:lnTo>
                <a:lnTo>
                  <a:pt x="13059" y="612159"/>
                </a:lnTo>
                <a:lnTo>
                  <a:pt x="22981" y="567196"/>
                </a:lnTo>
                <a:lnTo>
                  <a:pt x="35540" y="523283"/>
                </a:lnTo>
                <a:lnTo>
                  <a:pt x="50650" y="480509"/>
                </a:lnTo>
                <a:lnTo>
                  <a:pt x="68220" y="438963"/>
                </a:lnTo>
                <a:lnTo>
                  <a:pt x="88164" y="398732"/>
                </a:lnTo>
                <a:lnTo>
                  <a:pt x="110392" y="359905"/>
                </a:lnTo>
                <a:lnTo>
                  <a:pt x="134818" y="322569"/>
                </a:lnTo>
                <a:lnTo>
                  <a:pt x="161352" y="286814"/>
                </a:lnTo>
                <a:lnTo>
                  <a:pt x="189907" y="252726"/>
                </a:lnTo>
                <a:lnTo>
                  <a:pt x="220394" y="220394"/>
                </a:lnTo>
                <a:lnTo>
                  <a:pt x="252726" y="189907"/>
                </a:lnTo>
                <a:lnTo>
                  <a:pt x="286814" y="161352"/>
                </a:lnTo>
                <a:lnTo>
                  <a:pt x="322569" y="134818"/>
                </a:lnTo>
                <a:lnTo>
                  <a:pt x="359905" y="110392"/>
                </a:lnTo>
                <a:lnTo>
                  <a:pt x="398732" y="88164"/>
                </a:lnTo>
                <a:lnTo>
                  <a:pt x="438963" y="68220"/>
                </a:lnTo>
                <a:lnTo>
                  <a:pt x="480509" y="50650"/>
                </a:lnTo>
                <a:lnTo>
                  <a:pt x="523283" y="35540"/>
                </a:lnTo>
                <a:lnTo>
                  <a:pt x="567196" y="22981"/>
                </a:lnTo>
                <a:lnTo>
                  <a:pt x="612159" y="13059"/>
                </a:lnTo>
                <a:lnTo>
                  <a:pt x="658086" y="5862"/>
                </a:lnTo>
                <a:lnTo>
                  <a:pt x="704887" y="1480"/>
                </a:lnTo>
                <a:lnTo>
                  <a:pt x="752475" y="0"/>
                </a:lnTo>
                <a:lnTo>
                  <a:pt x="800062" y="1480"/>
                </a:lnTo>
                <a:lnTo>
                  <a:pt x="846863" y="5862"/>
                </a:lnTo>
                <a:lnTo>
                  <a:pt x="892790" y="13059"/>
                </a:lnTo>
                <a:lnTo>
                  <a:pt x="937754" y="22981"/>
                </a:lnTo>
                <a:lnTo>
                  <a:pt x="981666" y="35540"/>
                </a:lnTo>
                <a:lnTo>
                  <a:pt x="1024440" y="50650"/>
                </a:lnTo>
                <a:lnTo>
                  <a:pt x="1065986" y="68220"/>
                </a:lnTo>
                <a:lnTo>
                  <a:pt x="1106217" y="88164"/>
                </a:lnTo>
                <a:lnTo>
                  <a:pt x="1145044" y="110392"/>
                </a:lnTo>
                <a:lnTo>
                  <a:pt x="1182380" y="134818"/>
                </a:lnTo>
                <a:lnTo>
                  <a:pt x="1218135" y="161352"/>
                </a:lnTo>
                <a:lnTo>
                  <a:pt x="1252223" y="189907"/>
                </a:lnTo>
                <a:lnTo>
                  <a:pt x="1284555" y="220394"/>
                </a:lnTo>
                <a:lnTo>
                  <a:pt x="1315042" y="252726"/>
                </a:lnTo>
                <a:lnTo>
                  <a:pt x="1343597" y="286814"/>
                </a:lnTo>
                <a:lnTo>
                  <a:pt x="1370131" y="322569"/>
                </a:lnTo>
                <a:lnTo>
                  <a:pt x="1394557" y="359905"/>
                </a:lnTo>
                <a:lnTo>
                  <a:pt x="1416785" y="398732"/>
                </a:lnTo>
                <a:lnTo>
                  <a:pt x="1436729" y="438963"/>
                </a:lnTo>
                <a:lnTo>
                  <a:pt x="1454299" y="480509"/>
                </a:lnTo>
                <a:lnTo>
                  <a:pt x="1469409" y="523283"/>
                </a:lnTo>
                <a:lnTo>
                  <a:pt x="1481968" y="567196"/>
                </a:lnTo>
                <a:lnTo>
                  <a:pt x="1491890" y="612159"/>
                </a:lnTo>
                <a:lnTo>
                  <a:pt x="1499087" y="658086"/>
                </a:lnTo>
                <a:lnTo>
                  <a:pt x="1503469" y="704887"/>
                </a:lnTo>
                <a:lnTo>
                  <a:pt x="1504950" y="752475"/>
                </a:lnTo>
                <a:lnTo>
                  <a:pt x="1503469" y="800062"/>
                </a:lnTo>
                <a:lnTo>
                  <a:pt x="1499087" y="846863"/>
                </a:lnTo>
                <a:lnTo>
                  <a:pt x="1491890" y="892790"/>
                </a:lnTo>
                <a:lnTo>
                  <a:pt x="1481968" y="937754"/>
                </a:lnTo>
                <a:lnTo>
                  <a:pt x="1469409" y="981666"/>
                </a:lnTo>
                <a:lnTo>
                  <a:pt x="1454299" y="1024440"/>
                </a:lnTo>
                <a:lnTo>
                  <a:pt x="1436729" y="1065986"/>
                </a:lnTo>
                <a:lnTo>
                  <a:pt x="1416785" y="1106217"/>
                </a:lnTo>
                <a:lnTo>
                  <a:pt x="1394557" y="1145044"/>
                </a:lnTo>
                <a:lnTo>
                  <a:pt x="1370131" y="1182380"/>
                </a:lnTo>
                <a:lnTo>
                  <a:pt x="1343597" y="1218135"/>
                </a:lnTo>
                <a:lnTo>
                  <a:pt x="1315042" y="1252223"/>
                </a:lnTo>
                <a:lnTo>
                  <a:pt x="1284555" y="1284555"/>
                </a:lnTo>
                <a:lnTo>
                  <a:pt x="1252223" y="1315042"/>
                </a:lnTo>
                <a:lnTo>
                  <a:pt x="1218135" y="1343597"/>
                </a:lnTo>
                <a:lnTo>
                  <a:pt x="1182380" y="1370131"/>
                </a:lnTo>
                <a:lnTo>
                  <a:pt x="1145044" y="1394557"/>
                </a:lnTo>
                <a:lnTo>
                  <a:pt x="1106217" y="1416785"/>
                </a:lnTo>
                <a:lnTo>
                  <a:pt x="1065986" y="1436729"/>
                </a:lnTo>
                <a:lnTo>
                  <a:pt x="1024440" y="1454299"/>
                </a:lnTo>
                <a:lnTo>
                  <a:pt x="981666" y="1469409"/>
                </a:lnTo>
                <a:lnTo>
                  <a:pt x="937754" y="1481968"/>
                </a:lnTo>
                <a:lnTo>
                  <a:pt x="892790" y="1491890"/>
                </a:lnTo>
                <a:lnTo>
                  <a:pt x="846863" y="1499087"/>
                </a:lnTo>
                <a:lnTo>
                  <a:pt x="800062" y="1503469"/>
                </a:lnTo>
                <a:lnTo>
                  <a:pt x="752475" y="150495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1145184" y="2253607"/>
            <a:ext cx="77470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7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dirty="0" sz="5000" spc="35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50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55054" y="2137649"/>
            <a:ext cx="2202180" cy="958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100"/>
              </a:spcBef>
            </a:pPr>
            <a:r>
              <a:rPr dirty="0" sz="2500" spc="1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2500" spc="-11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500" spc="125">
                <a:solidFill>
                  <a:srgbClr val="111B1D"/>
                </a:solidFill>
                <a:latin typeface="Verdana"/>
                <a:cs typeface="Verdana"/>
              </a:rPr>
              <a:t>w</a:t>
            </a:r>
            <a:r>
              <a:rPr dirty="0" sz="2500" spc="-18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2500" spc="-2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2500" spc="-70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2500" spc="-10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2500" spc="-4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2500" spc="-11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500" spc="-4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2500" spc="-9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2500" spc="-50">
                <a:solidFill>
                  <a:srgbClr val="111B1D"/>
                </a:solidFill>
                <a:latin typeface="Verdana"/>
                <a:cs typeface="Verdana"/>
              </a:rPr>
              <a:t>s  </a:t>
            </a:r>
            <a:r>
              <a:rPr dirty="0" sz="2500" spc="15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2500" spc="-10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2500" spc="-6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2500" spc="-18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2500" spc="-38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2500" spc="-4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2500" spc="-11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2500" spc="15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2500" spc="-6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685148" y="9101942"/>
            <a:ext cx="690245" cy="317500"/>
          </a:xfrm>
          <a:custGeom>
            <a:avLst/>
            <a:gdLst/>
            <a:ahLst/>
            <a:cxnLst/>
            <a:rect l="l" t="t" r="r" b="b"/>
            <a:pathLst>
              <a:path w="690244" h="317500">
                <a:moveTo>
                  <a:pt x="530605" y="317229"/>
                </a:moveTo>
                <a:lnTo>
                  <a:pt x="538520" y="317229"/>
                </a:lnTo>
                <a:lnTo>
                  <a:pt x="690166" y="162648"/>
                </a:lnTo>
                <a:lnTo>
                  <a:pt x="690166" y="154580"/>
                </a:lnTo>
                <a:lnTo>
                  <a:pt x="543585" y="5163"/>
                </a:lnTo>
                <a:lnTo>
                  <a:pt x="538520" y="0"/>
                </a:lnTo>
                <a:lnTo>
                  <a:pt x="530605" y="0"/>
                </a:lnTo>
                <a:lnTo>
                  <a:pt x="525856" y="5163"/>
                </a:lnTo>
                <a:lnTo>
                  <a:pt x="523323" y="7745"/>
                </a:lnTo>
                <a:lnTo>
                  <a:pt x="522057" y="10972"/>
                </a:lnTo>
                <a:lnTo>
                  <a:pt x="522057" y="17426"/>
                </a:lnTo>
                <a:lnTo>
                  <a:pt x="523323" y="20653"/>
                </a:lnTo>
                <a:lnTo>
                  <a:pt x="645527" y="145544"/>
                </a:lnTo>
                <a:lnTo>
                  <a:pt x="5698" y="145544"/>
                </a:lnTo>
                <a:lnTo>
                  <a:pt x="0" y="151353"/>
                </a:lnTo>
                <a:lnTo>
                  <a:pt x="0" y="165553"/>
                </a:lnTo>
                <a:lnTo>
                  <a:pt x="5698" y="171361"/>
                </a:lnTo>
                <a:lnTo>
                  <a:pt x="645527" y="171361"/>
                </a:lnTo>
                <a:lnTo>
                  <a:pt x="520474" y="298834"/>
                </a:lnTo>
                <a:lnTo>
                  <a:pt x="520474" y="306902"/>
                </a:lnTo>
                <a:lnTo>
                  <a:pt x="530605" y="31722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1630025" cy="10287000"/>
          </a:xfrm>
          <a:custGeom>
            <a:avLst/>
            <a:gdLst/>
            <a:ahLst/>
            <a:cxnLst/>
            <a:rect l="l" t="t" r="r" b="b"/>
            <a:pathLst>
              <a:path w="11630025" h="10287000">
                <a:moveTo>
                  <a:pt x="0" y="10286999"/>
                </a:moveTo>
                <a:lnTo>
                  <a:pt x="11629991" y="10286999"/>
                </a:lnTo>
                <a:lnTo>
                  <a:pt x="11629991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629991" y="11"/>
            <a:ext cx="6657975" cy="10287000"/>
          </a:xfrm>
          <a:custGeom>
            <a:avLst/>
            <a:gdLst/>
            <a:ahLst/>
            <a:cxnLst/>
            <a:rect l="l" t="t" r="r" b="b"/>
            <a:pathLst>
              <a:path w="6657975" h="10287000">
                <a:moveTo>
                  <a:pt x="66579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657974" y="0"/>
                </a:lnTo>
                <a:lnTo>
                  <a:pt x="6657974" y="1028699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97117" y="984328"/>
            <a:ext cx="4275455" cy="3473450"/>
          </a:xfrm>
          <a:prstGeom prst="rect"/>
        </p:spPr>
        <p:txBody>
          <a:bodyPr wrap="square" lIns="0" tIns="128270" rIns="0" bIns="0" rtlCol="0" vert="horz">
            <a:spAutoFit/>
          </a:bodyPr>
          <a:lstStyle/>
          <a:p>
            <a:pPr algn="just" marL="12700" marR="5080" indent="1982470">
              <a:lnSpc>
                <a:spcPts val="8780"/>
              </a:lnSpc>
              <a:spcBef>
                <a:spcPts val="1010"/>
              </a:spcBef>
            </a:pPr>
            <a:r>
              <a:rPr dirty="0" spc="-530">
                <a:solidFill>
                  <a:srgbClr val="FFFFFF"/>
                </a:solidFill>
              </a:rPr>
              <a:t>O</a:t>
            </a:r>
            <a:r>
              <a:rPr dirty="0" spc="-650">
                <a:solidFill>
                  <a:srgbClr val="FFFFFF"/>
                </a:solidFill>
              </a:rPr>
              <a:t>U</a:t>
            </a:r>
            <a:r>
              <a:rPr dirty="0" spc="-345">
                <a:solidFill>
                  <a:srgbClr val="FFFFFF"/>
                </a:solidFill>
              </a:rPr>
              <a:t>R  </a:t>
            </a:r>
            <a:r>
              <a:rPr dirty="0" spc="-545">
                <a:solidFill>
                  <a:srgbClr val="FFFFFF"/>
                </a:solidFill>
              </a:rPr>
              <a:t>TARGET </a:t>
            </a:r>
            <a:r>
              <a:rPr dirty="0" spc="-2725">
                <a:solidFill>
                  <a:srgbClr val="FFFFFF"/>
                </a:solidFill>
              </a:rPr>
              <a:t> </a:t>
            </a:r>
            <a:r>
              <a:rPr dirty="0" spc="-935">
                <a:solidFill>
                  <a:srgbClr val="FFFFFF"/>
                </a:solidFill>
              </a:rPr>
              <a:t>M</a:t>
            </a:r>
            <a:r>
              <a:rPr dirty="0" spc="-225">
                <a:solidFill>
                  <a:srgbClr val="FFFFFF"/>
                </a:solidFill>
              </a:rPr>
              <a:t>A</a:t>
            </a:r>
            <a:r>
              <a:rPr dirty="0" spc="-715">
                <a:solidFill>
                  <a:srgbClr val="FFFFFF"/>
                </a:solidFill>
              </a:rPr>
              <a:t>R</a:t>
            </a:r>
            <a:r>
              <a:rPr dirty="0" spc="-685">
                <a:solidFill>
                  <a:srgbClr val="FFFFFF"/>
                </a:solidFill>
              </a:rPr>
              <a:t>K</a:t>
            </a:r>
            <a:r>
              <a:rPr dirty="0" spc="-800">
                <a:solidFill>
                  <a:srgbClr val="FFFFFF"/>
                </a:solidFill>
              </a:rPr>
              <a:t>E</a:t>
            </a:r>
            <a:r>
              <a:rPr dirty="0" spc="-350">
                <a:solidFill>
                  <a:srgbClr val="FFFFFF"/>
                </a:solidFill>
              </a:rPr>
              <a:t>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1309361" y="4979669"/>
            <a:ext cx="6066155" cy="5307330"/>
            <a:chOff x="11309361" y="4979669"/>
            <a:chExt cx="6066155" cy="5307330"/>
          </a:xfrm>
        </p:grpSpPr>
        <p:sp>
          <p:nvSpPr>
            <p:cNvPr id="6" name="object 6"/>
            <p:cNvSpPr/>
            <p:nvPr/>
          </p:nvSpPr>
          <p:spPr>
            <a:xfrm>
              <a:off x="15769685" y="4979669"/>
              <a:ext cx="1485900" cy="57150"/>
            </a:xfrm>
            <a:custGeom>
              <a:avLst/>
              <a:gdLst/>
              <a:ahLst/>
              <a:cxnLst/>
              <a:rect l="l" t="t" r="r" b="b"/>
              <a:pathLst>
                <a:path w="1485900" h="57150">
                  <a:moveTo>
                    <a:pt x="1485899" y="57149"/>
                  </a:moveTo>
                  <a:lnTo>
                    <a:pt x="0" y="57149"/>
                  </a:lnTo>
                  <a:lnTo>
                    <a:pt x="0" y="0"/>
                  </a:lnTo>
                  <a:lnTo>
                    <a:pt x="1485899" y="0"/>
                  </a:lnTo>
                  <a:lnTo>
                    <a:pt x="1485899" y="57149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309350" y="8144141"/>
              <a:ext cx="6066155" cy="2143125"/>
            </a:xfrm>
            <a:custGeom>
              <a:avLst/>
              <a:gdLst/>
              <a:ahLst/>
              <a:cxnLst/>
              <a:rect l="l" t="t" r="r" b="b"/>
              <a:pathLst>
                <a:path w="6066155" h="2143125">
                  <a:moveTo>
                    <a:pt x="627545" y="2142858"/>
                  </a:moveTo>
                  <a:lnTo>
                    <a:pt x="469595" y="1984121"/>
                  </a:lnTo>
                  <a:lnTo>
                    <a:pt x="319087" y="1832864"/>
                  </a:lnTo>
                  <a:lnTo>
                    <a:pt x="10642" y="2142858"/>
                  </a:lnTo>
                  <a:lnTo>
                    <a:pt x="161150" y="2142858"/>
                  </a:lnTo>
                  <a:lnTo>
                    <a:pt x="319087" y="1984121"/>
                  </a:lnTo>
                  <a:lnTo>
                    <a:pt x="477037" y="2142858"/>
                  </a:lnTo>
                  <a:lnTo>
                    <a:pt x="627545" y="2142858"/>
                  </a:lnTo>
                  <a:close/>
                </a:path>
                <a:path w="6066155" h="2143125">
                  <a:moveTo>
                    <a:pt x="638175" y="1695361"/>
                  </a:moveTo>
                  <a:lnTo>
                    <a:pt x="319087" y="1374660"/>
                  </a:lnTo>
                  <a:lnTo>
                    <a:pt x="0" y="1695361"/>
                  </a:lnTo>
                  <a:lnTo>
                    <a:pt x="75260" y="1770989"/>
                  </a:lnTo>
                  <a:lnTo>
                    <a:pt x="319087" y="1525917"/>
                  </a:lnTo>
                  <a:lnTo>
                    <a:pt x="562927" y="1770989"/>
                  </a:lnTo>
                  <a:lnTo>
                    <a:pt x="638175" y="1695361"/>
                  </a:lnTo>
                  <a:close/>
                </a:path>
                <a:path w="606615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701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066155" h="2143125">
                  <a:moveTo>
                    <a:pt x="638175" y="778903"/>
                  </a:moveTo>
                  <a:lnTo>
                    <a:pt x="319087" y="458216"/>
                  </a:lnTo>
                  <a:lnTo>
                    <a:pt x="0" y="778903"/>
                  </a:lnTo>
                  <a:lnTo>
                    <a:pt x="75260" y="854544"/>
                  </a:lnTo>
                  <a:lnTo>
                    <a:pt x="319087" y="609473"/>
                  </a:lnTo>
                  <a:lnTo>
                    <a:pt x="562927" y="854544"/>
                  </a:lnTo>
                  <a:lnTo>
                    <a:pt x="638175" y="778903"/>
                  </a:lnTo>
                  <a:close/>
                </a:path>
                <a:path w="606615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  <a:path w="6066155" h="2143125">
                  <a:moveTo>
                    <a:pt x="6065964" y="1112393"/>
                  </a:moveTo>
                  <a:lnTo>
                    <a:pt x="5919381" y="962964"/>
                  </a:lnTo>
                  <a:lnTo>
                    <a:pt x="5914314" y="957808"/>
                  </a:lnTo>
                  <a:lnTo>
                    <a:pt x="5906401" y="957808"/>
                  </a:lnTo>
                  <a:lnTo>
                    <a:pt x="5901652" y="962964"/>
                  </a:lnTo>
                  <a:lnTo>
                    <a:pt x="5899112" y="965555"/>
                  </a:lnTo>
                  <a:lnTo>
                    <a:pt x="5897854" y="968781"/>
                  </a:lnTo>
                  <a:lnTo>
                    <a:pt x="5897854" y="975233"/>
                  </a:lnTo>
                  <a:lnTo>
                    <a:pt x="5899112" y="978458"/>
                  </a:lnTo>
                  <a:lnTo>
                    <a:pt x="6021324" y="1103350"/>
                  </a:lnTo>
                  <a:lnTo>
                    <a:pt x="5381498" y="1103350"/>
                  </a:lnTo>
                  <a:lnTo>
                    <a:pt x="5375795" y="1109154"/>
                  </a:lnTo>
                  <a:lnTo>
                    <a:pt x="5375795" y="1123365"/>
                  </a:lnTo>
                  <a:lnTo>
                    <a:pt x="5381498" y="1129169"/>
                  </a:lnTo>
                  <a:lnTo>
                    <a:pt x="6021324" y="1129169"/>
                  </a:lnTo>
                  <a:lnTo>
                    <a:pt x="5896267" y="1256639"/>
                  </a:lnTo>
                  <a:lnTo>
                    <a:pt x="5896267" y="1264704"/>
                  </a:lnTo>
                  <a:lnTo>
                    <a:pt x="5906401" y="1275041"/>
                  </a:lnTo>
                  <a:lnTo>
                    <a:pt x="5914314" y="1275041"/>
                  </a:lnTo>
                  <a:lnTo>
                    <a:pt x="6065964" y="1120457"/>
                  </a:lnTo>
                  <a:lnTo>
                    <a:pt x="6065964" y="11123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016000" y="3188544"/>
            <a:ext cx="7809230" cy="1720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0" b="1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700" spc="-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" b="1">
                <a:solidFill>
                  <a:srgbClr val="FFFFFF"/>
                </a:solidFill>
                <a:latin typeface="Tahoma"/>
                <a:cs typeface="Tahoma"/>
              </a:rPr>
              <a:t>Age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55"/>
              </a:spcBef>
            </a:pP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Presentations 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tools that 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dirty="0" sz="1900" spc="-90">
                <a:solidFill>
                  <a:srgbClr val="FFFFFF"/>
                </a:solidFill>
                <a:latin typeface="Verdana"/>
                <a:cs typeface="Verdana"/>
              </a:rPr>
              <a:t>lectures, 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reports, 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more. </a:t>
            </a:r>
            <a:r>
              <a:rPr dirty="0" sz="1900" spc="-190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mostly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presented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audience.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9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serves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5">
                <a:solidFill>
                  <a:srgbClr val="FFFFFF"/>
                </a:solidFill>
                <a:latin typeface="Verdana"/>
                <a:cs typeface="Verdana"/>
              </a:rPr>
              <a:t>variety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purposes, </a:t>
            </a:r>
            <a:r>
              <a:rPr dirty="0" sz="1900" spc="-6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5">
                <a:solidFill>
                  <a:srgbClr val="FFFFFF"/>
                </a:solidFill>
                <a:latin typeface="Verdana"/>
                <a:cs typeface="Verdana"/>
              </a:rPr>
              <a:t>making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60">
                <a:solidFill>
                  <a:srgbClr val="FFFFFF"/>
                </a:solidFill>
                <a:latin typeface="Verdana"/>
                <a:cs typeface="Verdana"/>
              </a:rPr>
              <a:t>presentations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45">
                <a:solidFill>
                  <a:srgbClr val="FFFFFF"/>
                </a:solidFill>
                <a:latin typeface="Verdana"/>
                <a:cs typeface="Verdana"/>
              </a:rPr>
              <a:t>powerful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tools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60">
                <a:solidFill>
                  <a:srgbClr val="FFFFFF"/>
                </a:solidFill>
                <a:latin typeface="Verdana"/>
                <a:cs typeface="Verdana"/>
              </a:rPr>
              <a:t>convincing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5">
                <a:solidFill>
                  <a:srgbClr val="FFFFFF"/>
                </a:solidFill>
                <a:latin typeface="Verdana"/>
                <a:cs typeface="Verdana"/>
              </a:rPr>
              <a:t>teaching.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5730957"/>
            <a:ext cx="7992109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0" b="1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700" spc="-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70" b="1">
                <a:solidFill>
                  <a:srgbClr val="FFFFFF"/>
                </a:solidFill>
                <a:latin typeface="Tahoma"/>
                <a:cs typeface="Tahoma"/>
              </a:rPr>
              <a:t>Profession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55"/>
              </a:spcBef>
            </a:pP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Presentations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5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tools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90">
                <a:solidFill>
                  <a:srgbClr val="FFFFFF"/>
                </a:solidFill>
                <a:latin typeface="Verdana"/>
                <a:cs typeface="Verdana"/>
              </a:rPr>
              <a:t>lectures,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speeches, </a:t>
            </a:r>
            <a:r>
              <a:rPr dirty="0" sz="1900" spc="-6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reports,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more.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9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mostly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presented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audience.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7920970"/>
            <a:ext cx="7992109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0" b="1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700" spc="-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85" b="1">
                <a:solidFill>
                  <a:srgbClr val="FFFFFF"/>
                </a:solidFill>
                <a:latin typeface="Tahoma"/>
                <a:cs typeface="Tahoma"/>
              </a:rPr>
              <a:t>Lifestyle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55"/>
              </a:spcBef>
            </a:pP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Presentations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5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tools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90">
                <a:solidFill>
                  <a:srgbClr val="FFFFFF"/>
                </a:solidFill>
                <a:latin typeface="Verdana"/>
                <a:cs typeface="Verdana"/>
              </a:rPr>
              <a:t>lectures,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speeches, </a:t>
            </a:r>
            <a:r>
              <a:rPr dirty="0" sz="1900" spc="-6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reports,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more.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9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mostly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presented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audience.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29150" y="1282711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9150" y="1155711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9150" y="1028711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971191" y="5673744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318277" y="3696644"/>
            <a:ext cx="479552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-1315" b="1">
                <a:solidFill>
                  <a:srgbClr val="111B1D"/>
                </a:solidFill>
                <a:latin typeface="Verdana"/>
                <a:cs typeface="Verdana"/>
              </a:rPr>
              <a:t>$10</a:t>
            </a:r>
            <a:r>
              <a:rPr dirty="0" sz="10000" spc="-1055" b="1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0000" spc="-1315" b="1">
                <a:solidFill>
                  <a:srgbClr val="111B1D"/>
                </a:solidFill>
                <a:latin typeface="Verdana"/>
                <a:cs typeface="Verdana"/>
              </a:rPr>
              <a:t>00</a:t>
            </a:r>
            <a:r>
              <a:rPr dirty="0" sz="10000" spc="-1110" b="1">
                <a:solidFill>
                  <a:srgbClr val="111B1D"/>
                </a:solidFill>
                <a:latin typeface="Verdana"/>
                <a:cs typeface="Verdana"/>
              </a:rPr>
              <a:t>0</a:t>
            </a:r>
            <a:endParaRPr sz="10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04896" y="6109053"/>
            <a:ext cx="30226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5" b="1">
                <a:solidFill>
                  <a:srgbClr val="111B1D"/>
                </a:solidFill>
                <a:latin typeface="Tahoma"/>
                <a:cs typeface="Tahoma"/>
              </a:rPr>
              <a:t>N</a:t>
            </a:r>
            <a:r>
              <a:rPr dirty="0" sz="2700" spc="-125" b="1">
                <a:solidFill>
                  <a:srgbClr val="111B1D"/>
                </a:solidFill>
                <a:latin typeface="Tahoma"/>
                <a:cs typeface="Tahoma"/>
              </a:rPr>
              <a:t>e</a:t>
            </a:r>
            <a:r>
              <a:rPr dirty="0" sz="2700" spc="-20" b="1">
                <a:solidFill>
                  <a:srgbClr val="111B1D"/>
                </a:solidFill>
                <a:latin typeface="Tahoma"/>
                <a:cs typeface="Tahoma"/>
              </a:rPr>
              <a:t>w</a:t>
            </a:r>
            <a:r>
              <a:rPr dirty="0" sz="2700" spc="-5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125" b="1">
                <a:solidFill>
                  <a:srgbClr val="111B1D"/>
                </a:solidFill>
                <a:latin typeface="Tahoma"/>
                <a:cs typeface="Tahoma"/>
              </a:rPr>
              <a:t>e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v</a:t>
            </a:r>
            <a:r>
              <a:rPr dirty="0" sz="2700" spc="-125" b="1">
                <a:solidFill>
                  <a:srgbClr val="111B1D"/>
                </a:solidFill>
                <a:latin typeface="Tahoma"/>
                <a:cs typeface="Tahoma"/>
              </a:rPr>
              <a:t>e</a:t>
            </a:r>
            <a:r>
              <a:rPr dirty="0" sz="2700" spc="-105" b="1">
                <a:solidFill>
                  <a:srgbClr val="111B1D"/>
                </a:solidFill>
                <a:latin typeface="Tahoma"/>
                <a:cs typeface="Tahoma"/>
              </a:rPr>
              <a:t>n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t</a:t>
            </a:r>
            <a:r>
              <a:rPr dirty="0" sz="2700" spc="-5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35" b="1">
                <a:solidFill>
                  <a:srgbClr val="111B1D"/>
                </a:solidFill>
                <a:latin typeface="Tahoma"/>
                <a:cs typeface="Tahoma"/>
              </a:rPr>
              <a:t>b</a:t>
            </a:r>
            <a:r>
              <a:rPr dirty="0" sz="2700" spc="-120" b="1">
                <a:solidFill>
                  <a:srgbClr val="111B1D"/>
                </a:solidFill>
                <a:latin typeface="Tahoma"/>
                <a:cs typeface="Tahoma"/>
              </a:rPr>
              <a:t>u</a:t>
            </a:r>
            <a:r>
              <a:rPr dirty="0" sz="2700" spc="-30" b="1">
                <a:solidFill>
                  <a:srgbClr val="111B1D"/>
                </a:solidFill>
                <a:latin typeface="Tahoma"/>
                <a:cs typeface="Tahoma"/>
              </a:rPr>
              <a:t>d</a:t>
            </a:r>
            <a:r>
              <a:rPr dirty="0" sz="2700" spc="-20" b="1">
                <a:solidFill>
                  <a:srgbClr val="111B1D"/>
                </a:solidFill>
                <a:latin typeface="Tahoma"/>
                <a:cs typeface="Tahoma"/>
              </a:rPr>
              <a:t>g</a:t>
            </a:r>
            <a:r>
              <a:rPr dirty="0" sz="2700" spc="-125" b="1">
                <a:solidFill>
                  <a:srgbClr val="111B1D"/>
                </a:solidFill>
                <a:latin typeface="Tahoma"/>
                <a:cs typeface="Tahoma"/>
              </a:rPr>
              <a:t>e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t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27192" y="5673744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42628" y="3696644"/>
            <a:ext cx="4058920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-1315">
                <a:solidFill>
                  <a:srgbClr val="FFFFFF"/>
                </a:solidFill>
              </a:rPr>
              <a:t>$5</a:t>
            </a:r>
            <a:r>
              <a:rPr dirty="0" sz="10000" spc="-1055">
                <a:solidFill>
                  <a:srgbClr val="FFFFFF"/>
                </a:solidFill>
              </a:rPr>
              <a:t>,</a:t>
            </a:r>
            <a:r>
              <a:rPr dirty="0" sz="10000" spc="-1315">
                <a:solidFill>
                  <a:srgbClr val="FFFFFF"/>
                </a:solidFill>
              </a:rPr>
              <a:t>00</a:t>
            </a:r>
            <a:r>
              <a:rPr dirty="0" sz="10000" spc="-1110">
                <a:solidFill>
                  <a:srgbClr val="FFFFFF"/>
                </a:solidFill>
              </a:rPr>
              <a:t>0</a:t>
            </a:r>
            <a:endParaRPr sz="10000"/>
          </a:p>
        </p:txBody>
      </p:sp>
      <p:sp>
        <p:nvSpPr>
          <p:cNvPr id="8" name="object 8"/>
          <p:cNvSpPr txBox="1"/>
          <p:nvPr/>
        </p:nvSpPr>
        <p:spPr>
          <a:xfrm>
            <a:off x="3150045" y="6109053"/>
            <a:ext cx="284416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4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11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00" spc="-3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0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00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700" spc="-1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-10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3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700" spc="-12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700" spc="-3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00" spc="-2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700" spc="-1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0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55152" y="12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38"/>
                </a:moveTo>
                <a:lnTo>
                  <a:pt x="320695" y="415789"/>
                </a:lnTo>
                <a:lnTo>
                  <a:pt x="0" y="96702"/>
                </a:lnTo>
                <a:lnTo>
                  <a:pt x="97189" y="0"/>
                </a:lnTo>
                <a:lnTo>
                  <a:pt x="151261" y="0"/>
                </a:lnTo>
                <a:lnTo>
                  <a:pt x="151261" y="96702"/>
                </a:lnTo>
                <a:lnTo>
                  <a:pt x="396325" y="340538"/>
                </a:lnTo>
                <a:close/>
              </a:path>
              <a:path w="396875" h="415925">
                <a:moveTo>
                  <a:pt x="248450" y="0"/>
                </a:moveTo>
                <a:lnTo>
                  <a:pt x="151261" y="96702"/>
                </a:lnTo>
                <a:lnTo>
                  <a:pt x="151261" y="0"/>
                </a:lnTo>
                <a:lnTo>
                  <a:pt x="24845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13368" y="12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38"/>
                </a:moveTo>
                <a:lnTo>
                  <a:pt x="320695" y="415789"/>
                </a:lnTo>
                <a:lnTo>
                  <a:pt x="0" y="96702"/>
                </a:lnTo>
                <a:lnTo>
                  <a:pt x="97189" y="0"/>
                </a:lnTo>
                <a:lnTo>
                  <a:pt x="151261" y="0"/>
                </a:lnTo>
                <a:lnTo>
                  <a:pt x="151261" y="96702"/>
                </a:lnTo>
                <a:lnTo>
                  <a:pt x="396325" y="340538"/>
                </a:lnTo>
                <a:close/>
              </a:path>
              <a:path w="396875" h="415925">
                <a:moveTo>
                  <a:pt x="248450" y="0"/>
                </a:moveTo>
                <a:lnTo>
                  <a:pt x="151261" y="96702"/>
                </a:lnTo>
                <a:lnTo>
                  <a:pt x="151261" y="0"/>
                </a:lnTo>
                <a:lnTo>
                  <a:pt x="24845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71585" y="12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38"/>
                </a:moveTo>
                <a:lnTo>
                  <a:pt x="320695" y="415789"/>
                </a:lnTo>
                <a:lnTo>
                  <a:pt x="0" y="96702"/>
                </a:lnTo>
                <a:lnTo>
                  <a:pt x="97189" y="0"/>
                </a:lnTo>
                <a:lnTo>
                  <a:pt x="151261" y="0"/>
                </a:lnTo>
                <a:lnTo>
                  <a:pt x="151261" y="96702"/>
                </a:lnTo>
                <a:lnTo>
                  <a:pt x="396325" y="340538"/>
                </a:lnTo>
                <a:close/>
              </a:path>
              <a:path w="396875" h="415925">
                <a:moveTo>
                  <a:pt x="248450" y="0"/>
                </a:moveTo>
                <a:lnTo>
                  <a:pt x="151261" y="96702"/>
                </a:lnTo>
                <a:lnTo>
                  <a:pt x="151261" y="0"/>
                </a:lnTo>
                <a:lnTo>
                  <a:pt x="24845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29801" y="12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38"/>
                </a:moveTo>
                <a:lnTo>
                  <a:pt x="320695" y="415789"/>
                </a:lnTo>
                <a:lnTo>
                  <a:pt x="0" y="96702"/>
                </a:lnTo>
                <a:lnTo>
                  <a:pt x="97189" y="0"/>
                </a:lnTo>
                <a:lnTo>
                  <a:pt x="151261" y="0"/>
                </a:lnTo>
                <a:lnTo>
                  <a:pt x="151261" y="96702"/>
                </a:lnTo>
                <a:lnTo>
                  <a:pt x="396325" y="340538"/>
                </a:lnTo>
                <a:close/>
              </a:path>
              <a:path w="396875" h="415925">
                <a:moveTo>
                  <a:pt x="248450" y="0"/>
                </a:moveTo>
                <a:lnTo>
                  <a:pt x="151261" y="96702"/>
                </a:lnTo>
                <a:lnTo>
                  <a:pt x="151261" y="0"/>
                </a:lnTo>
                <a:lnTo>
                  <a:pt x="24845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88017" y="12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38"/>
                </a:moveTo>
                <a:lnTo>
                  <a:pt x="320695" y="415789"/>
                </a:lnTo>
                <a:lnTo>
                  <a:pt x="0" y="96702"/>
                </a:lnTo>
                <a:lnTo>
                  <a:pt x="97189" y="0"/>
                </a:lnTo>
                <a:lnTo>
                  <a:pt x="151261" y="0"/>
                </a:lnTo>
                <a:lnTo>
                  <a:pt x="151261" y="96702"/>
                </a:lnTo>
                <a:lnTo>
                  <a:pt x="396325" y="340538"/>
                </a:lnTo>
                <a:close/>
              </a:path>
              <a:path w="396875" h="415925">
                <a:moveTo>
                  <a:pt x="248450" y="0"/>
                </a:moveTo>
                <a:lnTo>
                  <a:pt x="151261" y="96702"/>
                </a:lnTo>
                <a:lnTo>
                  <a:pt x="151261" y="0"/>
                </a:lnTo>
                <a:lnTo>
                  <a:pt x="24845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946235" y="12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38"/>
                </a:moveTo>
                <a:lnTo>
                  <a:pt x="320695" y="415789"/>
                </a:lnTo>
                <a:lnTo>
                  <a:pt x="0" y="96702"/>
                </a:lnTo>
                <a:lnTo>
                  <a:pt x="97189" y="0"/>
                </a:lnTo>
                <a:lnTo>
                  <a:pt x="151261" y="0"/>
                </a:lnTo>
                <a:lnTo>
                  <a:pt x="151261" y="96702"/>
                </a:lnTo>
                <a:lnTo>
                  <a:pt x="396325" y="340538"/>
                </a:lnTo>
                <a:close/>
              </a:path>
              <a:path w="396875" h="415925">
                <a:moveTo>
                  <a:pt x="248450" y="0"/>
                </a:moveTo>
                <a:lnTo>
                  <a:pt x="151261" y="96702"/>
                </a:lnTo>
                <a:lnTo>
                  <a:pt x="151261" y="0"/>
                </a:lnTo>
                <a:lnTo>
                  <a:pt x="24845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404450" y="12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38"/>
                </a:moveTo>
                <a:lnTo>
                  <a:pt x="320695" y="415789"/>
                </a:lnTo>
                <a:lnTo>
                  <a:pt x="0" y="96702"/>
                </a:lnTo>
                <a:lnTo>
                  <a:pt x="97189" y="0"/>
                </a:lnTo>
                <a:lnTo>
                  <a:pt x="151261" y="0"/>
                </a:lnTo>
                <a:lnTo>
                  <a:pt x="151261" y="96702"/>
                </a:lnTo>
                <a:lnTo>
                  <a:pt x="396325" y="340538"/>
                </a:lnTo>
                <a:close/>
              </a:path>
              <a:path w="396875" h="415925">
                <a:moveTo>
                  <a:pt x="248450" y="0"/>
                </a:moveTo>
                <a:lnTo>
                  <a:pt x="151261" y="96702"/>
                </a:lnTo>
                <a:lnTo>
                  <a:pt x="151261" y="0"/>
                </a:lnTo>
                <a:lnTo>
                  <a:pt x="24845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862666" y="12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38"/>
                </a:moveTo>
                <a:lnTo>
                  <a:pt x="320695" y="415789"/>
                </a:lnTo>
                <a:lnTo>
                  <a:pt x="0" y="96702"/>
                </a:lnTo>
                <a:lnTo>
                  <a:pt x="97189" y="0"/>
                </a:lnTo>
                <a:lnTo>
                  <a:pt x="151261" y="0"/>
                </a:lnTo>
                <a:lnTo>
                  <a:pt x="151261" y="96702"/>
                </a:lnTo>
                <a:lnTo>
                  <a:pt x="396325" y="340538"/>
                </a:lnTo>
                <a:close/>
              </a:path>
              <a:path w="396875" h="415925">
                <a:moveTo>
                  <a:pt x="248450" y="0"/>
                </a:moveTo>
                <a:lnTo>
                  <a:pt x="151261" y="96702"/>
                </a:lnTo>
                <a:lnTo>
                  <a:pt x="151261" y="0"/>
                </a:lnTo>
                <a:lnTo>
                  <a:pt x="24845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320884" y="12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38"/>
                </a:moveTo>
                <a:lnTo>
                  <a:pt x="320695" y="415789"/>
                </a:lnTo>
                <a:lnTo>
                  <a:pt x="0" y="96702"/>
                </a:lnTo>
                <a:lnTo>
                  <a:pt x="97189" y="0"/>
                </a:lnTo>
                <a:lnTo>
                  <a:pt x="151261" y="0"/>
                </a:lnTo>
                <a:lnTo>
                  <a:pt x="151261" y="96702"/>
                </a:lnTo>
                <a:lnTo>
                  <a:pt x="396325" y="340538"/>
                </a:lnTo>
                <a:close/>
              </a:path>
              <a:path w="396875" h="415925">
                <a:moveTo>
                  <a:pt x="248450" y="0"/>
                </a:moveTo>
                <a:lnTo>
                  <a:pt x="151261" y="96702"/>
                </a:lnTo>
                <a:lnTo>
                  <a:pt x="151261" y="0"/>
                </a:lnTo>
                <a:lnTo>
                  <a:pt x="24845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779100" y="12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38"/>
                </a:moveTo>
                <a:lnTo>
                  <a:pt x="320695" y="415789"/>
                </a:lnTo>
                <a:lnTo>
                  <a:pt x="0" y="96702"/>
                </a:lnTo>
                <a:lnTo>
                  <a:pt x="97189" y="0"/>
                </a:lnTo>
                <a:lnTo>
                  <a:pt x="151261" y="0"/>
                </a:lnTo>
                <a:lnTo>
                  <a:pt x="151261" y="96702"/>
                </a:lnTo>
                <a:lnTo>
                  <a:pt x="396325" y="340538"/>
                </a:lnTo>
                <a:close/>
              </a:path>
              <a:path w="396875" h="415925">
                <a:moveTo>
                  <a:pt x="248450" y="0"/>
                </a:moveTo>
                <a:lnTo>
                  <a:pt x="151261" y="96702"/>
                </a:lnTo>
                <a:lnTo>
                  <a:pt x="151261" y="0"/>
                </a:lnTo>
                <a:lnTo>
                  <a:pt x="24845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237317" y="12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38"/>
                </a:moveTo>
                <a:lnTo>
                  <a:pt x="320695" y="415789"/>
                </a:lnTo>
                <a:lnTo>
                  <a:pt x="0" y="96702"/>
                </a:lnTo>
                <a:lnTo>
                  <a:pt x="97189" y="0"/>
                </a:lnTo>
                <a:lnTo>
                  <a:pt x="151261" y="0"/>
                </a:lnTo>
                <a:lnTo>
                  <a:pt x="151261" y="96702"/>
                </a:lnTo>
                <a:lnTo>
                  <a:pt x="396325" y="340538"/>
                </a:lnTo>
                <a:close/>
              </a:path>
              <a:path w="396875" h="415925">
                <a:moveTo>
                  <a:pt x="248450" y="0"/>
                </a:moveTo>
                <a:lnTo>
                  <a:pt x="151261" y="96702"/>
                </a:lnTo>
                <a:lnTo>
                  <a:pt x="151261" y="0"/>
                </a:lnTo>
                <a:lnTo>
                  <a:pt x="248450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236413" y="9871150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0" y="75251"/>
                </a:moveTo>
                <a:lnTo>
                  <a:pt x="75630" y="0"/>
                </a:lnTo>
                <a:lnTo>
                  <a:pt x="396325" y="319087"/>
                </a:lnTo>
                <a:lnTo>
                  <a:pt x="299075" y="415849"/>
                </a:lnTo>
                <a:lnTo>
                  <a:pt x="245064" y="415849"/>
                </a:lnTo>
                <a:lnTo>
                  <a:pt x="245064" y="319087"/>
                </a:lnTo>
                <a:lnTo>
                  <a:pt x="0" y="75251"/>
                </a:lnTo>
                <a:close/>
              </a:path>
              <a:path w="396875" h="415925">
                <a:moveTo>
                  <a:pt x="147814" y="415849"/>
                </a:moveTo>
                <a:lnTo>
                  <a:pt x="245064" y="319087"/>
                </a:lnTo>
                <a:lnTo>
                  <a:pt x="245064" y="415849"/>
                </a:lnTo>
                <a:lnTo>
                  <a:pt x="147814" y="4158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778196" y="9871150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0" y="75251"/>
                </a:moveTo>
                <a:lnTo>
                  <a:pt x="75630" y="0"/>
                </a:lnTo>
                <a:lnTo>
                  <a:pt x="396325" y="319087"/>
                </a:lnTo>
                <a:lnTo>
                  <a:pt x="299075" y="415849"/>
                </a:lnTo>
                <a:lnTo>
                  <a:pt x="245064" y="415849"/>
                </a:lnTo>
                <a:lnTo>
                  <a:pt x="245064" y="319087"/>
                </a:lnTo>
                <a:lnTo>
                  <a:pt x="0" y="75251"/>
                </a:lnTo>
                <a:close/>
              </a:path>
              <a:path w="396875" h="415925">
                <a:moveTo>
                  <a:pt x="147814" y="415849"/>
                </a:moveTo>
                <a:lnTo>
                  <a:pt x="245064" y="319087"/>
                </a:lnTo>
                <a:lnTo>
                  <a:pt x="245064" y="415849"/>
                </a:lnTo>
                <a:lnTo>
                  <a:pt x="147814" y="4158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319980" y="9871150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0" y="75251"/>
                </a:moveTo>
                <a:lnTo>
                  <a:pt x="75630" y="0"/>
                </a:lnTo>
                <a:lnTo>
                  <a:pt x="396325" y="319087"/>
                </a:lnTo>
                <a:lnTo>
                  <a:pt x="299075" y="415849"/>
                </a:lnTo>
                <a:lnTo>
                  <a:pt x="245064" y="415849"/>
                </a:lnTo>
                <a:lnTo>
                  <a:pt x="245064" y="319087"/>
                </a:lnTo>
                <a:lnTo>
                  <a:pt x="0" y="75251"/>
                </a:lnTo>
                <a:close/>
              </a:path>
              <a:path w="396875" h="415925">
                <a:moveTo>
                  <a:pt x="147814" y="415849"/>
                </a:moveTo>
                <a:lnTo>
                  <a:pt x="245064" y="319087"/>
                </a:lnTo>
                <a:lnTo>
                  <a:pt x="245064" y="415849"/>
                </a:lnTo>
                <a:lnTo>
                  <a:pt x="147814" y="4158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861764" y="9871150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0" y="75251"/>
                </a:moveTo>
                <a:lnTo>
                  <a:pt x="75630" y="0"/>
                </a:lnTo>
                <a:lnTo>
                  <a:pt x="396325" y="319087"/>
                </a:lnTo>
                <a:lnTo>
                  <a:pt x="299075" y="415849"/>
                </a:lnTo>
                <a:lnTo>
                  <a:pt x="245064" y="415849"/>
                </a:lnTo>
                <a:lnTo>
                  <a:pt x="245064" y="319087"/>
                </a:lnTo>
                <a:lnTo>
                  <a:pt x="0" y="75251"/>
                </a:lnTo>
                <a:close/>
              </a:path>
              <a:path w="396875" h="415925">
                <a:moveTo>
                  <a:pt x="147814" y="415849"/>
                </a:moveTo>
                <a:lnTo>
                  <a:pt x="245064" y="319087"/>
                </a:lnTo>
                <a:lnTo>
                  <a:pt x="245064" y="415849"/>
                </a:lnTo>
                <a:lnTo>
                  <a:pt x="147814" y="4158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403547" y="9871150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0" y="75251"/>
                </a:moveTo>
                <a:lnTo>
                  <a:pt x="75630" y="0"/>
                </a:lnTo>
                <a:lnTo>
                  <a:pt x="396325" y="319087"/>
                </a:lnTo>
                <a:lnTo>
                  <a:pt x="299075" y="415849"/>
                </a:lnTo>
                <a:lnTo>
                  <a:pt x="245064" y="415849"/>
                </a:lnTo>
                <a:lnTo>
                  <a:pt x="245064" y="319087"/>
                </a:lnTo>
                <a:lnTo>
                  <a:pt x="0" y="75251"/>
                </a:lnTo>
                <a:close/>
              </a:path>
              <a:path w="396875" h="415925">
                <a:moveTo>
                  <a:pt x="147814" y="415849"/>
                </a:moveTo>
                <a:lnTo>
                  <a:pt x="245064" y="319087"/>
                </a:lnTo>
                <a:lnTo>
                  <a:pt x="245064" y="415849"/>
                </a:lnTo>
                <a:lnTo>
                  <a:pt x="147814" y="4158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945330" y="9871150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0" y="75251"/>
                </a:moveTo>
                <a:lnTo>
                  <a:pt x="75630" y="0"/>
                </a:lnTo>
                <a:lnTo>
                  <a:pt x="396325" y="319087"/>
                </a:lnTo>
                <a:lnTo>
                  <a:pt x="299075" y="415849"/>
                </a:lnTo>
                <a:lnTo>
                  <a:pt x="245064" y="415849"/>
                </a:lnTo>
                <a:lnTo>
                  <a:pt x="245064" y="319087"/>
                </a:lnTo>
                <a:lnTo>
                  <a:pt x="0" y="75251"/>
                </a:lnTo>
                <a:close/>
              </a:path>
              <a:path w="396875" h="415925">
                <a:moveTo>
                  <a:pt x="147814" y="415849"/>
                </a:moveTo>
                <a:lnTo>
                  <a:pt x="245064" y="319087"/>
                </a:lnTo>
                <a:lnTo>
                  <a:pt x="245064" y="415849"/>
                </a:lnTo>
                <a:lnTo>
                  <a:pt x="147814" y="4158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487113" y="9871150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0" y="75251"/>
                </a:moveTo>
                <a:lnTo>
                  <a:pt x="75630" y="0"/>
                </a:lnTo>
                <a:lnTo>
                  <a:pt x="396325" y="319087"/>
                </a:lnTo>
                <a:lnTo>
                  <a:pt x="299075" y="415849"/>
                </a:lnTo>
                <a:lnTo>
                  <a:pt x="245064" y="415849"/>
                </a:lnTo>
                <a:lnTo>
                  <a:pt x="245064" y="319087"/>
                </a:lnTo>
                <a:lnTo>
                  <a:pt x="0" y="75251"/>
                </a:lnTo>
                <a:close/>
              </a:path>
              <a:path w="396875" h="415925">
                <a:moveTo>
                  <a:pt x="147814" y="415849"/>
                </a:moveTo>
                <a:lnTo>
                  <a:pt x="245064" y="319087"/>
                </a:lnTo>
                <a:lnTo>
                  <a:pt x="245064" y="415849"/>
                </a:lnTo>
                <a:lnTo>
                  <a:pt x="147814" y="4158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28897" y="9871150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0" y="75251"/>
                </a:moveTo>
                <a:lnTo>
                  <a:pt x="75630" y="0"/>
                </a:lnTo>
                <a:lnTo>
                  <a:pt x="396325" y="319087"/>
                </a:lnTo>
                <a:lnTo>
                  <a:pt x="299075" y="415849"/>
                </a:lnTo>
                <a:lnTo>
                  <a:pt x="245064" y="415849"/>
                </a:lnTo>
                <a:lnTo>
                  <a:pt x="245064" y="319087"/>
                </a:lnTo>
                <a:lnTo>
                  <a:pt x="0" y="75251"/>
                </a:lnTo>
                <a:close/>
              </a:path>
              <a:path w="396875" h="415925">
                <a:moveTo>
                  <a:pt x="147814" y="415849"/>
                </a:moveTo>
                <a:lnTo>
                  <a:pt x="245064" y="319087"/>
                </a:lnTo>
                <a:lnTo>
                  <a:pt x="245064" y="415849"/>
                </a:lnTo>
                <a:lnTo>
                  <a:pt x="147814" y="4158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570680" y="9871150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0" y="75251"/>
                </a:moveTo>
                <a:lnTo>
                  <a:pt x="75630" y="0"/>
                </a:lnTo>
                <a:lnTo>
                  <a:pt x="396325" y="319087"/>
                </a:lnTo>
                <a:lnTo>
                  <a:pt x="299075" y="415849"/>
                </a:lnTo>
                <a:lnTo>
                  <a:pt x="245064" y="415849"/>
                </a:lnTo>
                <a:lnTo>
                  <a:pt x="245064" y="319087"/>
                </a:lnTo>
                <a:lnTo>
                  <a:pt x="0" y="75251"/>
                </a:lnTo>
                <a:close/>
              </a:path>
              <a:path w="396875" h="415925">
                <a:moveTo>
                  <a:pt x="147814" y="415849"/>
                </a:moveTo>
                <a:lnTo>
                  <a:pt x="245064" y="319087"/>
                </a:lnTo>
                <a:lnTo>
                  <a:pt x="245064" y="415849"/>
                </a:lnTo>
                <a:lnTo>
                  <a:pt x="147814" y="4158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112464" y="9871150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0" y="75251"/>
                </a:moveTo>
                <a:lnTo>
                  <a:pt x="75630" y="0"/>
                </a:lnTo>
                <a:lnTo>
                  <a:pt x="396325" y="319087"/>
                </a:lnTo>
                <a:lnTo>
                  <a:pt x="299075" y="415849"/>
                </a:lnTo>
                <a:lnTo>
                  <a:pt x="245064" y="415849"/>
                </a:lnTo>
                <a:lnTo>
                  <a:pt x="245064" y="319087"/>
                </a:lnTo>
                <a:lnTo>
                  <a:pt x="0" y="75251"/>
                </a:lnTo>
                <a:close/>
              </a:path>
              <a:path w="396875" h="415925">
                <a:moveTo>
                  <a:pt x="147814" y="415849"/>
                </a:moveTo>
                <a:lnTo>
                  <a:pt x="245064" y="319087"/>
                </a:lnTo>
                <a:lnTo>
                  <a:pt x="245064" y="415849"/>
                </a:lnTo>
                <a:lnTo>
                  <a:pt x="147814" y="4158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54247" y="9871150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0" y="75251"/>
                </a:moveTo>
                <a:lnTo>
                  <a:pt x="75630" y="0"/>
                </a:lnTo>
                <a:lnTo>
                  <a:pt x="396325" y="319087"/>
                </a:lnTo>
                <a:lnTo>
                  <a:pt x="299075" y="415849"/>
                </a:lnTo>
                <a:lnTo>
                  <a:pt x="245064" y="415849"/>
                </a:lnTo>
                <a:lnTo>
                  <a:pt x="245064" y="319087"/>
                </a:lnTo>
                <a:lnTo>
                  <a:pt x="0" y="75251"/>
                </a:lnTo>
                <a:close/>
              </a:path>
              <a:path w="396875" h="415925">
                <a:moveTo>
                  <a:pt x="147814" y="415849"/>
                </a:moveTo>
                <a:lnTo>
                  <a:pt x="245064" y="319087"/>
                </a:lnTo>
                <a:lnTo>
                  <a:pt x="245064" y="415849"/>
                </a:lnTo>
                <a:lnTo>
                  <a:pt x="147814" y="4158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796703" y="1282711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796703" y="1155711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796703" y="1028711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685148" y="9101942"/>
            <a:ext cx="690245" cy="317500"/>
          </a:xfrm>
          <a:custGeom>
            <a:avLst/>
            <a:gdLst/>
            <a:ahLst/>
            <a:cxnLst/>
            <a:rect l="l" t="t" r="r" b="b"/>
            <a:pathLst>
              <a:path w="690244" h="317500">
                <a:moveTo>
                  <a:pt x="530605" y="317229"/>
                </a:moveTo>
                <a:lnTo>
                  <a:pt x="538520" y="317229"/>
                </a:lnTo>
                <a:lnTo>
                  <a:pt x="690166" y="162648"/>
                </a:lnTo>
                <a:lnTo>
                  <a:pt x="690166" y="154580"/>
                </a:lnTo>
                <a:lnTo>
                  <a:pt x="543585" y="5163"/>
                </a:lnTo>
                <a:lnTo>
                  <a:pt x="538520" y="0"/>
                </a:lnTo>
                <a:lnTo>
                  <a:pt x="530605" y="0"/>
                </a:lnTo>
                <a:lnTo>
                  <a:pt x="525856" y="5163"/>
                </a:lnTo>
                <a:lnTo>
                  <a:pt x="523323" y="7745"/>
                </a:lnTo>
                <a:lnTo>
                  <a:pt x="522057" y="10972"/>
                </a:lnTo>
                <a:lnTo>
                  <a:pt x="522057" y="17426"/>
                </a:lnTo>
                <a:lnTo>
                  <a:pt x="523323" y="20653"/>
                </a:lnTo>
                <a:lnTo>
                  <a:pt x="645527" y="145544"/>
                </a:lnTo>
                <a:lnTo>
                  <a:pt x="5698" y="145544"/>
                </a:lnTo>
                <a:lnTo>
                  <a:pt x="0" y="151353"/>
                </a:lnTo>
                <a:lnTo>
                  <a:pt x="0" y="165553"/>
                </a:lnTo>
                <a:lnTo>
                  <a:pt x="5698" y="171361"/>
                </a:lnTo>
                <a:lnTo>
                  <a:pt x="645527" y="171361"/>
                </a:lnTo>
                <a:lnTo>
                  <a:pt x="520474" y="298834"/>
                </a:lnTo>
                <a:lnTo>
                  <a:pt x="520474" y="306902"/>
                </a:lnTo>
                <a:lnTo>
                  <a:pt x="530605" y="31722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67042" y="3376676"/>
            <a:ext cx="6382385" cy="347345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12700" marR="5080">
              <a:lnSpc>
                <a:spcPts val="8770"/>
              </a:lnSpc>
              <a:spcBef>
                <a:spcPts val="1040"/>
              </a:spcBef>
            </a:pPr>
            <a:r>
              <a:rPr dirty="0" sz="8000" spc="-575" b="1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dirty="0" sz="8000" spc="-5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000" spc="-560" b="1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8000" spc="-200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8000" spc="-475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8000" spc="-47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8000" spc="-650" b="1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8000" spc="-475" b="1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8000" spc="-200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8000" spc="-53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8000" spc="-390" b="1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8000" spc="-495" b="1">
                <a:solidFill>
                  <a:srgbClr val="FFFFFF"/>
                </a:solidFill>
                <a:latin typeface="Verdana"/>
                <a:cs typeface="Verdana"/>
              </a:rPr>
              <a:t>TODAY</a:t>
            </a:r>
            <a:endParaRPr sz="8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48616" y="4354535"/>
            <a:ext cx="5257800" cy="57150"/>
          </a:xfrm>
          <a:custGeom>
            <a:avLst/>
            <a:gdLst/>
            <a:ahLst/>
            <a:cxnLst/>
            <a:rect l="l" t="t" r="r" b="b"/>
            <a:pathLst>
              <a:path w="5257800" h="57150">
                <a:moveTo>
                  <a:pt x="5257799" y="57149"/>
                </a:moveTo>
                <a:lnTo>
                  <a:pt x="0" y="57149"/>
                </a:lnTo>
                <a:lnTo>
                  <a:pt x="0" y="0"/>
                </a:lnTo>
                <a:lnTo>
                  <a:pt x="5257799" y="0"/>
                </a:lnTo>
                <a:lnTo>
                  <a:pt x="52577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35916" y="3402120"/>
            <a:ext cx="4918075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TOPICS</a:t>
            </a:r>
            <a:r>
              <a:rPr dirty="0" sz="29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0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9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35">
                <a:solidFill>
                  <a:srgbClr val="FFFFFF"/>
                </a:solidFill>
                <a:latin typeface="Tahoma"/>
                <a:cs typeface="Tahoma"/>
              </a:rPr>
              <a:t>HIGHLIGHTS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35916" y="4789438"/>
            <a:ext cx="4027170" cy="2120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357630">
              <a:lnSpc>
                <a:spcPct val="125000"/>
              </a:lnSpc>
              <a:spcBef>
                <a:spcPts val="100"/>
              </a:spcBef>
            </a:pPr>
            <a:r>
              <a:rPr dirty="0" sz="2200" spc="1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200" spc="-9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200" spc="-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00" spc="-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00" spc="-10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3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0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00" spc="-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00" spc="-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00" spc="-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200" spc="-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20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00" spc="-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00" spc="-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00" spc="-75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2200" spc="-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00" spc="-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200" spc="-14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200" spc="-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200" spc="-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00" spc="-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00" spc="-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2200">
              <a:latin typeface="Verdana"/>
              <a:cs typeface="Verdana"/>
            </a:endParaRPr>
          </a:p>
          <a:p>
            <a:pPr algn="just" marL="12700" marR="5080">
              <a:lnSpc>
                <a:spcPct val="125000"/>
              </a:lnSpc>
            </a:pP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00" spc="-9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200" spc="-114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3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200" spc="-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200" spc="-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00" spc="-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0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00" spc="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00" spc="-9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200" spc="-114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0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00" spc="-9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0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00" spc="13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200" spc="-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00" spc="-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00" spc="-15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200" spc="-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00" spc="-3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2200" spc="-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00" spc="-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200" spc="-14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00" spc="-9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00" spc="11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200" spc="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00" spc="-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00" spc="-15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200" spc="-9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0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00" spc="-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00" spc="-4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00" spc="-35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dirty="0" sz="2200" spc="-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00" spc="-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00" spc="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200" spc="-75">
                <a:solidFill>
                  <a:srgbClr val="FFFFFF"/>
                </a:solidFill>
                <a:latin typeface="Verdana"/>
                <a:cs typeface="Verdana"/>
              </a:rPr>
              <a:t>h  </a:t>
            </a:r>
            <a:r>
              <a:rPr dirty="0" sz="2200" spc="-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00" spc="-114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200" spc="-9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00" spc="-9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00" spc="-10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20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00" spc="-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00" spc="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0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00" spc="-9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200" spc="-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00" spc="-9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00" spc="-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654724"/>
            <a:ext cx="447675" cy="396875"/>
          </a:xfrm>
          <a:custGeom>
            <a:avLst/>
            <a:gdLst/>
            <a:ahLst/>
            <a:cxnLst/>
            <a:rect l="l" t="t" r="r" b="b"/>
            <a:pathLst>
              <a:path w="447675" h="396875">
                <a:moveTo>
                  <a:pt x="0" y="280496"/>
                </a:moveTo>
                <a:lnTo>
                  <a:pt x="0" y="129235"/>
                </a:lnTo>
                <a:lnTo>
                  <a:pt x="128587" y="0"/>
                </a:lnTo>
                <a:lnTo>
                  <a:pt x="279090" y="151261"/>
                </a:lnTo>
                <a:lnTo>
                  <a:pt x="128587" y="151261"/>
                </a:lnTo>
                <a:lnTo>
                  <a:pt x="0" y="280496"/>
                </a:lnTo>
                <a:close/>
              </a:path>
              <a:path w="447675" h="396875">
                <a:moveTo>
                  <a:pt x="372423" y="396325"/>
                </a:moveTo>
                <a:lnTo>
                  <a:pt x="128587" y="151261"/>
                </a:lnTo>
                <a:lnTo>
                  <a:pt x="279090" y="151261"/>
                </a:lnTo>
                <a:lnTo>
                  <a:pt x="447674" y="320695"/>
                </a:lnTo>
                <a:lnTo>
                  <a:pt x="372423" y="396325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3112941"/>
            <a:ext cx="447675" cy="396875"/>
          </a:xfrm>
          <a:custGeom>
            <a:avLst/>
            <a:gdLst/>
            <a:ahLst/>
            <a:cxnLst/>
            <a:rect l="l" t="t" r="r" b="b"/>
            <a:pathLst>
              <a:path w="447675" h="396875">
                <a:moveTo>
                  <a:pt x="0" y="280496"/>
                </a:moveTo>
                <a:lnTo>
                  <a:pt x="0" y="129235"/>
                </a:lnTo>
                <a:lnTo>
                  <a:pt x="128587" y="0"/>
                </a:lnTo>
                <a:lnTo>
                  <a:pt x="279090" y="151261"/>
                </a:lnTo>
                <a:lnTo>
                  <a:pt x="128587" y="151261"/>
                </a:lnTo>
                <a:lnTo>
                  <a:pt x="0" y="280496"/>
                </a:lnTo>
                <a:close/>
              </a:path>
              <a:path w="447675" h="396875">
                <a:moveTo>
                  <a:pt x="372423" y="396325"/>
                </a:moveTo>
                <a:lnTo>
                  <a:pt x="128587" y="151261"/>
                </a:lnTo>
                <a:lnTo>
                  <a:pt x="279090" y="151261"/>
                </a:lnTo>
                <a:lnTo>
                  <a:pt x="447674" y="320695"/>
                </a:lnTo>
                <a:lnTo>
                  <a:pt x="372423" y="396325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3571159"/>
            <a:ext cx="447675" cy="396875"/>
          </a:xfrm>
          <a:custGeom>
            <a:avLst/>
            <a:gdLst/>
            <a:ahLst/>
            <a:cxnLst/>
            <a:rect l="l" t="t" r="r" b="b"/>
            <a:pathLst>
              <a:path w="447675" h="396875">
                <a:moveTo>
                  <a:pt x="0" y="280496"/>
                </a:moveTo>
                <a:lnTo>
                  <a:pt x="0" y="129235"/>
                </a:lnTo>
                <a:lnTo>
                  <a:pt x="128587" y="0"/>
                </a:lnTo>
                <a:lnTo>
                  <a:pt x="279090" y="151261"/>
                </a:lnTo>
                <a:lnTo>
                  <a:pt x="128587" y="151261"/>
                </a:lnTo>
                <a:lnTo>
                  <a:pt x="0" y="280496"/>
                </a:lnTo>
                <a:close/>
              </a:path>
              <a:path w="447675" h="396875">
                <a:moveTo>
                  <a:pt x="372423" y="396325"/>
                </a:moveTo>
                <a:lnTo>
                  <a:pt x="128587" y="151261"/>
                </a:lnTo>
                <a:lnTo>
                  <a:pt x="279090" y="151261"/>
                </a:lnTo>
                <a:lnTo>
                  <a:pt x="447674" y="320695"/>
                </a:lnTo>
                <a:lnTo>
                  <a:pt x="372423" y="396325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4029374"/>
            <a:ext cx="447675" cy="396875"/>
          </a:xfrm>
          <a:custGeom>
            <a:avLst/>
            <a:gdLst/>
            <a:ahLst/>
            <a:cxnLst/>
            <a:rect l="l" t="t" r="r" b="b"/>
            <a:pathLst>
              <a:path w="447675" h="396875">
                <a:moveTo>
                  <a:pt x="0" y="280496"/>
                </a:moveTo>
                <a:lnTo>
                  <a:pt x="0" y="129235"/>
                </a:lnTo>
                <a:lnTo>
                  <a:pt x="128587" y="0"/>
                </a:lnTo>
                <a:lnTo>
                  <a:pt x="279090" y="151261"/>
                </a:lnTo>
                <a:lnTo>
                  <a:pt x="128587" y="151261"/>
                </a:lnTo>
                <a:lnTo>
                  <a:pt x="0" y="280496"/>
                </a:lnTo>
                <a:close/>
              </a:path>
              <a:path w="447675" h="396875">
                <a:moveTo>
                  <a:pt x="372423" y="396325"/>
                </a:moveTo>
                <a:lnTo>
                  <a:pt x="128587" y="151261"/>
                </a:lnTo>
                <a:lnTo>
                  <a:pt x="279090" y="151261"/>
                </a:lnTo>
                <a:lnTo>
                  <a:pt x="447674" y="320695"/>
                </a:lnTo>
                <a:lnTo>
                  <a:pt x="372423" y="396325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4487590"/>
            <a:ext cx="447675" cy="396875"/>
          </a:xfrm>
          <a:custGeom>
            <a:avLst/>
            <a:gdLst/>
            <a:ahLst/>
            <a:cxnLst/>
            <a:rect l="l" t="t" r="r" b="b"/>
            <a:pathLst>
              <a:path w="447675" h="396875">
                <a:moveTo>
                  <a:pt x="0" y="280496"/>
                </a:moveTo>
                <a:lnTo>
                  <a:pt x="0" y="129235"/>
                </a:lnTo>
                <a:lnTo>
                  <a:pt x="128587" y="0"/>
                </a:lnTo>
                <a:lnTo>
                  <a:pt x="279090" y="151261"/>
                </a:lnTo>
                <a:lnTo>
                  <a:pt x="128587" y="151261"/>
                </a:lnTo>
                <a:lnTo>
                  <a:pt x="0" y="280496"/>
                </a:lnTo>
                <a:close/>
              </a:path>
              <a:path w="447675" h="396875">
                <a:moveTo>
                  <a:pt x="372423" y="396325"/>
                </a:moveTo>
                <a:lnTo>
                  <a:pt x="128587" y="151261"/>
                </a:lnTo>
                <a:lnTo>
                  <a:pt x="279090" y="151261"/>
                </a:lnTo>
                <a:lnTo>
                  <a:pt x="447674" y="320695"/>
                </a:lnTo>
                <a:lnTo>
                  <a:pt x="372423" y="396325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4945808"/>
            <a:ext cx="447675" cy="396875"/>
          </a:xfrm>
          <a:custGeom>
            <a:avLst/>
            <a:gdLst/>
            <a:ahLst/>
            <a:cxnLst/>
            <a:rect l="l" t="t" r="r" b="b"/>
            <a:pathLst>
              <a:path w="447675" h="396875">
                <a:moveTo>
                  <a:pt x="0" y="280496"/>
                </a:moveTo>
                <a:lnTo>
                  <a:pt x="0" y="129235"/>
                </a:lnTo>
                <a:lnTo>
                  <a:pt x="128587" y="0"/>
                </a:lnTo>
                <a:lnTo>
                  <a:pt x="279090" y="151261"/>
                </a:lnTo>
                <a:lnTo>
                  <a:pt x="128587" y="151261"/>
                </a:lnTo>
                <a:lnTo>
                  <a:pt x="0" y="280496"/>
                </a:lnTo>
                <a:close/>
              </a:path>
              <a:path w="447675" h="396875">
                <a:moveTo>
                  <a:pt x="372423" y="396325"/>
                </a:moveTo>
                <a:lnTo>
                  <a:pt x="128587" y="151261"/>
                </a:lnTo>
                <a:lnTo>
                  <a:pt x="279090" y="151261"/>
                </a:lnTo>
                <a:lnTo>
                  <a:pt x="447674" y="320695"/>
                </a:lnTo>
                <a:lnTo>
                  <a:pt x="372423" y="396325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5404025"/>
            <a:ext cx="447675" cy="396875"/>
          </a:xfrm>
          <a:custGeom>
            <a:avLst/>
            <a:gdLst/>
            <a:ahLst/>
            <a:cxnLst/>
            <a:rect l="l" t="t" r="r" b="b"/>
            <a:pathLst>
              <a:path w="447675" h="396875">
                <a:moveTo>
                  <a:pt x="0" y="280496"/>
                </a:moveTo>
                <a:lnTo>
                  <a:pt x="0" y="129235"/>
                </a:lnTo>
                <a:lnTo>
                  <a:pt x="128587" y="0"/>
                </a:lnTo>
                <a:lnTo>
                  <a:pt x="279090" y="151261"/>
                </a:lnTo>
                <a:lnTo>
                  <a:pt x="128587" y="151261"/>
                </a:lnTo>
                <a:lnTo>
                  <a:pt x="0" y="280496"/>
                </a:lnTo>
                <a:close/>
              </a:path>
              <a:path w="447675" h="396875">
                <a:moveTo>
                  <a:pt x="372423" y="396325"/>
                </a:moveTo>
                <a:lnTo>
                  <a:pt x="128587" y="151261"/>
                </a:lnTo>
                <a:lnTo>
                  <a:pt x="279090" y="151261"/>
                </a:lnTo>
                <a:lnTo>
                  <a:pt x="447674" y="320695"/>
                </a:lnTo>
                <a:lnTo>
                  <a:pt x="372423" y="396325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5862239"/>
            <a:ext cx="447675" cy="396875"/>
          </a:xfrm>
          <a:custGeom>
            <a:avLst/>
            <a:gdLst/>
            <a:ahLst/>
            <a:cxnLst/>
            <a:rect l="l" t="t" r="r" b="b"/>
            <a:pathLst>
              <a:path w="447675" h="396875">
                <a:moveTo>
                  <a:pt x="0" y="280496"/>
                </a:moveTo>
                <a:lnTo>
                  <a:pt x="0" y="129235"/>
                </a:lnTo>
                <a:lnTo>
                  <a:pt x="128587" y="0"/>
                </a:lnTo>
                <a:lnTo>
                  <a:pt x="279090" y="151261"/>
                </a:lnTo>
                <a:lnTo>
                  <a:pt x="128587" y="151261"/>
                </a:lnTo>
                <a:lnTo>
                  <a:pt x="0" y="280496"/>
                </a:lnTo>
                <a:close/>
              </a:path>
              <a:path w="447675" h="396875">
                <a:moveTo>
                  <a:pt x="372423" y="396325"/>
                </a:moveTo>
                <a:lnTo>
                  <a:pt x="128587" y="151261"/>
                </a:lnTo>
                <a:lnTo>
                  <a:pt x="279090" y="151261"/>
                </a:lnTo>
                <a:lnTo>
                  <a:pt x="447674" y="320695"/>
                </a:lnTo>
                <a:lnTo>
                  <a:pt x="372423" y="396325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6320456"/>
            <a:ext cx="447675" cy="396875"/>
          </a:xfrm>
          <a:custGeom>
            <a:avLst/>
            <a:gdLst/>
            <a:ahLst/>
            <a:cxnLst/>
            <a:rect l="l" t="t" r="r" b="b"/>
            <a:pathLst>
              <a:path w="447675" h="396875">
                <a:moveTo>
                  <a:pt x="0" y="280496"/>
                </a:moveTo>
                <a:lnTo>
                  <a:pt x="0" y="129235"/>
                </a:lnTo>
                <a:lnTo>
                  <a:pt x="128587" y="0"/>
                </a:lnTo>
                <a:lnTo>
                  <a:pt x="279090" y="151261"/>
                </a:lnTo>
                <a:lnTo>
                  <a:pt x="128587" y="151261"/>
                </a:lnTo>
                <a:lnTo>
                  <a:pt x="0" y="280496"/>
                </a:lnTo>
                <a:close/>
              </a:path>
              <a:path w="447675" h="396875">
                <a:moveTo>
                  <a:pt x="372423" y="396325"/>
                </a:moveTo>
                <a:lnTo>
                  <a:pt x="128587" y="151261"/>
                </a:lnTo>
                <a:lnTo>
                  <a:pt x="279090" y="151261"/>
                </a:lnTo>
                <a:lnTo>
                  <a:pt x="447674" y="320695"/>
                </a:lnTo>
                <a:lnTo>
                  <a:pt x="372423" y="396325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6778674"/>
            <a:ext cx="447675" cy="396875"/>
          </a:xfrm>
          <a:custGeom>
            <a:avLst/>
            <a:gdLst/>
            <a:ahLst/>
            <a:cxnLst/>
            <a:rect l="l" t="t" r="r" b="b"/>
            <a:pathLst>
              <a:path w="447675" h="396875">
                <a:moveTo>
                  <a:pt x="0" y="280496"/>
                </a:moveTo>
                <a:lnTo>
                  <a:pt x="0" y="129235"/>
                </a:lnTo>
                <a:lnTo>
                  <a:pt x="128587" y="0"/>
                </a:lnTo>
                <a:lnTo>
                  <a:pt x="279090" y="151261"/>
                </a:lnTo>
                <a:lnTo>
                  <a:pt x="128587" y="151261"/>
                </a:lnTo>
                <a:lnTo>
                  <a:pt x="0" y="280496"/>
                </a:lnTo>
                <a:close/>
              </a:path>
              <a:path w="447675" h="396875">
                <a:moveTo>
                  <a:pt x="372423" y="396325"/>
                </a:moveTo>
                <a:lnTo>
                  <a:pt x="128587" y="151261"/>
                </a:lnTo>
                <a:lnTo>
                  <a:pt x="279090" y="151261"/>
                </a:lnTo>
                <a:lnTo>
                  <a:pt x="447674" y="320695"/>
                </a:lnTo>
                <a:lnTo>
                  <a:pt x="372423" y="396325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7236890"/>
            <a:ext cx="447675" cy="396875"/>
          </a:xfrm>
          <a:custGeom>
            <a:avLst/>
            <a:gdLst/>
            <a:ahLst/>
            <a:cxnLst/>
            <a:rect l="l" t="t" r="r" b="b"/>
            <a:pathLst>
              <a:path w="447675" h="396875">
                <a:moveTo>
                  <a:pt x="0" y="280496"/>
                </a:moveTo>
                <a:lnTo>
                  <a:pt x="0" y="129235"/>
                </a:lnTo>
                <a:lnTo>
                  <a:pt x="128587" y="0"/>
                </a:lnTo>
                <a:lnTo>
                  <a:pt x="279090" y="151261"/>
                </a:lnTo>
                <a:lnTo>
                  <a:pt x="128587" y="151261"/>
                </a:lnTo>
                <a:lnTo>
                  <a:pt x="0" y="280496"/>
                </a:lnTo>
                <a:close/>
              </a:path>
              <a:path w="447675" h="396875">
                <a:moveTo>
                  <a:pt x="372423" y="396325"/>
                </a:moveTo>
                <a:lnTo>
                  <a:pt x="128587" y="151261"/>
                </a:lnTo>
                <a:lnTo>
                  <a:pt x="279090" y="151261"/>
                </a:lnTo>
                <a:lnTo>
                  <a:pt x="447674" y="320695"/>
                </a:lnTo>
                <a:lnTo>
                  <a:pt x="372423" y="396325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796703" y="1282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796703" y="1155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796703" y="1028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685148" y="9101933"/>
            <a:ext cx="690245" cy="317500"/>
          </a:xfrm>
          <a:custGeom>
            <a:avLst/>
            <a:gdLst/>
            <a:ahLst/>
            <a:cxnLst/>
            <a:rect l="l" t="t" r="r" b="b"/>
            <a:pathLst>
              <a:path w="690244" h="317500">
                <a:moveTo>
                  <a:pt x="530605" y="317229"/>
                </a:moveTo>
                <a:lnTo>
                  <a:pt x="538520" y="317229"/>
                </a:lnTo>
                <a:lnTo>
                  <a:pt x="690166" y="162648"/>
                </a:lnTo>
                <a:lnTo>
                  <a:pt x="690166" y="154580"/>
                </a:lnTo>
                <a:lnTo>
                  <a:pt x="543585" y="5163"/>
                </a:lnTo>
                <a:lnTo>
                  <a:pt x="538520" y="0"/>
                </a:lnTo>
                <a:lnTo>
                  <a:pt x="530605" y="0"/>
                </a:lnTo>
                <a:lnTo>
                  <a:pt x="525856" y="5163"/>
                </a:lnTo>
                <a:lnTo>
                  <a:pt x="523323" y="7745"/>
                </a:lnTo>
                <a:lnTo>
                  <a:pt x="522057" y="10972"/>
                </a:lnTo>
                <a:lnTo>
                  <a:pt x="522057" y="17426"/>
                </a:lnTo>
                <a:lnTo>
                  <a:pt x="523323" y="20653"/>
                </a:lnTo>
                <a:lnTo>
                  <a:pt x="645527" y="145544"/>
                </a:lnTo>
                <a:lnTo>
                  <a:pt x="5698" y="145544"/>
                </a:lnTo>
                <a:lnTo>
                  <a:pt x="0" y="151353"/>
                </a:lnTo>
                <a:lnTo>
                  <a:pt x="0" y="165553"/>
                </a:lnTo>
                <a:lnTo>
                  <a:pt x="5698" y="171361"/>
                </a:lnTo>
                <a:lnTo>
                  <a:pt x="645527" y="171361"/>
                </a:lnTo>
                <a:lnTo>
                  <a:pt x="520474" y="298834"/>
                </a:lnTo>
                <a:lnTo>
                  <a:pt x="520474" y="306902"/>
                </a:lnTo>
                <a:lnTo>
                  <a:pt x="530605" y="317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4"/>
            <a:ext cx="18288000" cy="5000625"/>
            <a:chOff x="0" y="464"/>
            <a:chExt cx="18288000" cy="5000625"/>
          </a:xfrm>
        </p:grpSpPr>
        <p:sp>
          <p:nvSpPr>
            <p:cNvPr id="3" name="object 3"/>
            <p:cNvSpPr/>
            <p:nvPr/>
          </p:nvSpPr>
          <p:spPr>
            <a:xfrm>
              <a:off x="0" y="464"/>
              <a:ext cx="18288000" cy="5000625"/>
            </a:xfrm>
            <a:custGeom>
              <a:avLst/>
              <a:gdLst/>
              <a:ahLst/>
              <a:cxnLst/>
              <a:rect l="l" t="t" r="r" b="b"/>
              <a:pathLst>
                <a:path w="18288000" h="5000625">
                  <a:moveTo>
                    <a:pt x="0" y="0"/>
                  </a:moveTo>
                  <a:lnTo>
                    <a:pt x="18287998" y="0"/>
                  </a:lnTo>
                  <a:lnTo>
                    <a:pt x="18287998" y="5000624"/>
                  </a:lnTo>
                  <a:lnTo>
                    <a:pt x="0" y="5000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386382"/>
              <a:ext cx="447675" cy="2229485"/>
            </a:xfrm>
            <a:custGeom>
              <a:avLst/>
              <a:gdLst/>
              <a:ahLst/>
              <a:cxnLst/>
              <a:rect l="l" t="t" r="r" b="b"/>
              <a:pathLst>
                <a:path w="447675" h="2229485">
                  <a:moveTo>
                    <a:pt x="447662" y="2153564"/>
                  </a:moveTo>
                  <a:lnTo>
                    <a:pt x="128574" y="1832876"/>
                  </a:lnTo>
                  <a:lnTo>
                    <a:pt x="0" y="1962111"/>
                  </a:lnTo>
                  <a:lnTo>
                    <a:pt x="0" y="2113369"/>
                  </a:lnTo>
                  <a:lnTo>
                    <a:pt x="128574" y="1984133"/>
                  </a:lnTo>
                  <a:lnTo>
                    <a:pt x="372414" y="2229193"/>
                  </a:lnTo>
                  <a:lnTo>
                    <a:pt x="447662" y="2153564"/>
                  </a:lnTo>
                  <a:close/>
                </a:path>
                <a:path w="447675" h="2229485">
                  <a:moveTo>
                    <a:pt x="447662" y="1695348"/>
                  </a:moveTo>
                  <a:lnTo>
                    <a:pt x="128574" y="1374648"/>
                  </a:lnTo>
                  <a:lnTo>
                    <a:pt x="0" y="1503883"/>
                  </a:lnTo>
                  <a:lnTo>
                    <a:pt x="0" y="1655140"/>
                  </a:lnTo>
                  <a:lnTo>
                    <a:pt x="128574" y="1525905"/>
                  </a:lnTo>
                  <a:lnTo>
                    <a:pt x="372414" y="1770976"/>
                  </a:lnTo>
                  <a:lnTo>
                    <a:pt x="447662" y="1695348"/>
                  </a:lnTo>
                  <a:close/>
                </a:path>
                <a:path w="447675" h="2229485">
                  <a:moveTo>
                    <a:pt x="447662" y="1237145"/>
                  </a:moveTo>
                  <a:lnTo>
                    <a:pt x="128574" y="916444"/>
                  </a:lnTo>
                  <a:lnTo>
                    <a:pt x="0" y="1045679"/>
                  </a:lnTo>
                  <a:lnTo>
                    <a:pt x="0" y="1196949"/>
                  </a:lnTo>
                  <a:lnTo>
                    <a:pt x="128574" y="1067714"/>
                  </a:lnTo>
                  <a:lnTo>
                    <a:pt x="372414" y="1312773"/>
                  </a:lnTo>
                  <a:lnTo>
                    <a:pt x="447662" y="1237145"/>
                  </a:lnTo>
                  <a:close/>
                </a:path>
                <a:path w="447675" h="2229485">
                  <a:moveTo>
                    <a:pt x="447662" y="778916"/>
                  </a:moveTo>
                  <a:lnTo>
                    <a:pt x="128574" y="458228"/>
                  </a:lnTo>
                  <a:lnTo>
                    <a:pt x="0" y="587463"/>
                  </a:lnTo>
                  <a:lnTo>
                    <a:pt x="0" y="738720"/>
                  </a:lnTo>
                  <a:lnTo>
                    <a:pt x="128574" y="609485"/>
                  </a:lnTo>
                  <a:lnTo>
                    <a:pt x="372414" y="854544"/>
                  </a:lnTo>
                  <a:lnTo>
                    <a:pt x="447662" y="778916"/>
                  </a:lnTo>
                  <a:close/>
                </a:path>
                <a:path w="447675" h="2229485">
                  <a:moveTo>
                    <a:pt x="447662" y="320700"/>
                  </a:moveTo>
                  <a:lnTo>
                    <a:pt x="128574" y="0"/>
                  </a:lnTo>
                  <a:lnTo>
                    <a:pt x="0" y="129235"/>
                  </a:lnTo>
                  <a:lnTo>
                    <a:pt x="0" y="280492"/>
                  </a:lnTo>
                  <a:lnTo>
                    <a:pt x="128574" y="151257"/>
                  </a:lnTo>
                  <a:lnTo>
                    <a:pt x="372414" y="396328"/>
                  </a:lnTo>
                  <a:lnTo>
                    <a:pt x="447662" y="320700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5816003" y="7515567"/>
            <a:ext cx="695325" cy="258445"/>
          </a:xfrm>
          <a:custGeom>
            <a:avLst/>
            <a:gdLst/>
            <a:ahLst/>
            <a:cxnLst/>
            <a:rect l="l" t="t" r="r" b="b"/>
            <a:pathLst>
              <a:path w="695325" h="258445">
                <a:moveTo>
                  <a:pt x="695147" y="123812"/>
                </a:moveTo>
                <a:lnTo>
                  <a:pt x="692378" y="118745"/>
                </a:lnTo>
                <a:lnTo>
                  <a:pt x="687920" y="115925"/>
                </a:lnTo>
                <a:lnTo>
                  <a:pt x="590702" y="49530"/>
                </a:lnTo>
                <a:lnTo>
                  <a:pt x="518972" y="571"/>
                </a:lnTo>
                <a:lnTo>
                  <a:pt x="512305" y="0"/>
                </a:lnTo>
                <a:lnTo>
                  <a:pt x="501180" y="5626"/>
                </a:lnTo>
                <a:lnTo>
                  <a:pt x="497852" y="11252"/>
                </a:lnTo>
                <a:lnTo>
                  <a:pt x="497852" y="112547"/>
                </a:lnTo>
                <a:lnTo>
                  <a:pt x="0" y="112547"/>
                </a:lnTo>
                <a:lnTo>
                  <a:pt x="0" y="146316"/>
                </a:lnTo>
                <a:lnTo>
                  <a:pt x="497852" y="146316"/>
                </a:lnTo>
                <a:lnTo>
                  <a:pt x="497852" y="247611"/>
                </a:lnTo>
                <a:lnTo>
                  <a:pt x="501180" y="253238"/>
                </a:lnTo>
                <a:lnTo>
                  <a:pt x="508965" y="257175"/>
                </a:lnTo>
                <a:lnTo>
                  <a:pt x="511746" y="258305"/>
                </a:lnTo>
                <a:lnTo>
                  <a:pt x="517855" y="258305"/>
                </a:lnTo>
                <a:lnTo>
                  <a:pt x="521195" y="257175"/>
                </a:lnTo>
                <a:lnTo>
                  <a:pt x="523976" y="255485"/>
                </a:lnTo>
                <a:lnTo>
                  <a:pt x="590702" y="209905"/>
                </a:lnTo>
                <a:lnTo>
                  <a:pt x="687920" y="143497"/>
                </a:lnTo>
                <a:lnTo>
                  <a:pt x="692378" y="140131"/>
                </a:lnTo>
                <a:lnTo>
                  <a:pt x="695147" y="135064"/>
                </a:lnTo>
                <a:lnTo>
                  <a:pt x="695147" y="123812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22620" y="7515567"/>
            <a:ext cx="695325" cy="258445"/>
          </a:xfrm>
          <a:custGeom>
            <a:avLst/>
            <a:gdLst/>
            <a:ahLst/>
            <a:cxnLst/>
            <a:rect l="l" t="t" r="r" b="b"/>
            <a:pathLst>
              <a:path w="695325" h="258445">
                <a:moveTo>
                  <a:pt x="695147" y="123812"/>
                </a:moveTo>
                <a:lnTo>
                  <a:pt x="692378" y="118745"/>
                </a:lnTo>
                <a:lnTo>
                  <a:pt x="687920" y="115925"/>
                </a:lnTo>
                <a:lnTo>
                  <a:pt x="590702" y="49530"/>
                </a:lnTo>
                <a:lnTo>
                  <a:pt x="518972" y="571"/>
                </a:lnTo>
                <a:lnTo>
                  <a:pt x="512305" y="0"/>
                </a:lnTo>
                <a:lnTo>
                  <a:pt x="501180" y="5626"/>
                </a:lnTo>
                <a:lnTo>
                  <a:pt x="497852" y="11252"/>
                </a:lnTo>
                <a:lnTo>
                  <a:pt x="497852" y="112547"/>
                </a:lnTo>
                <a:lnTo>
                  <a:pt x="0" y="112547"/>
                </a:lnTo>
                <a:lnTo>
                  <a:pt x="0" y="146316"/>
                </a:lnTo>
                <a:lnTo>
                  <a:pt x="497852" y="146316"/>
                </a:lnTo>
                <a:lnTo>
                  <a:pt x="497852" y="247611"/>
                </a:lnTo>
                <a:lnTo>
                  <a:pt x="501180" y="253238"/>
                </a:lnTo>
                <a:lnTo>
                  <a:pt x="508965" y="257175"/>
                </a:lnTo>
                <a:lnTo>
                  <a:pt x="511746" y="258305"/>
                </a:lnTo>
                <a:lnTo>
                  <a:pt x="517855" y="258305"/>
                </a:lnTo>
                <a:lnTo>
                  <a:pt x="521195" y="257175"/>
                </a:lnTo>
                <a:lnTo>
                  <a:pt x="523976" y="255485"/>
                </a:lnTo>
                <a:lnTo>
                  <a:pt x="590702" y="209905"/>
                </a:lnTo>
                <a:lnTo>
                  <a:pt x="687920" y="143497"/>
                </a:lnTo>
                <a:lnTo>
                  <a:pt x="692378" y="140131"/>
                </a:lnTo>
                <a:lnTo>
                  <a:pt x="695147" y="135064"/>
                </a:lnTo>
                <a:lnTo>
                  <a:pt x="695147" y="123812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34262" y="3574093"/>
            <a:ext cx="383032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900" spc="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45" b="1">
                <a:solidFill>
                  <a:srgbClr val="FFFFFF"/>
                </a:solidFill>
                <a:latin typeface="Tahoma"/>
                <a:cs typeface="Tahoma"/>
              </a:rPr>
              <a:t>Q3-Q4</a:t>
            </a:r>
            <a:r>
              <a:rPr dirty="0" sz="2900" spc="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50" b="1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900" spc="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45" b="1">
                <a:solidFill>
                  <a:srgbClr val="FFFFFF"/>
                </a:solidFill>
                <a:latin typeface="Tahoma"/>
                <a:cs typeface="Tahoma"/>
              </a:rPr>
              <a:t>2020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34262" y="915368"/>
            <a:ext cx="11713845" cy="2359025"/>
          </a:xfrm>
          <a:prstGeom prst="rect"/>
        </p:spPr>
        <p:txBody>
          <a:bodyPr wrap="square" lIns="0" tIns="128905" rIns="0" bIns="0" rtlCol="0" vert="horz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5"/>
              </a:spcBef>
            </a:pPr>
            <a:r>
              <a:rPr dirty="0" spc="-530">
                <a:solidFill>
                  <a:srgbClr val="FFFFFF"/>
                </a:solidFill>
              </a:rPr>
              <a:t>O</a:t>
            </a:r>
            <a:r>
              <a:rPr dirty="0" spc="-650">
                <a:solidFill>
                  <a:srgbClr val="FFFFFF"/>
                </a:solidFill>
              </a:rPr>
              <a:t>U</a:t>
            </a:r>
            <a:r>
              <a:rPr dirty="0" spc="-550">
                <a:solidFill>
                  <a:srgbClr val="FFFFFF"/>
                </a:solidFill>
              </a:rPr>
              <a:t>R</a:t>
            </a:r>
            <a:r>
              <a:rPr dirty="0" spc="-735">
                <a:solidFill>
                  <a:srgbClr val="FFFFFF"/>
                </a:solidFill>
              </a:rPr>
              <a:t> </a:t>
            </a:r>
            <a:r>
              <a:rPr dirty="0" spc="-550">
                <a:solidFill>
                  <a:srgbClr val="FFFFFF"/>
                </a:solidFill>
              </a:rPr>
              <a:t>P</a:t>
            </a:r>
            <a:r>
              <a:rPr dirty="0" spc="-635">
                <a:solidFill>
                  <a:srgbClr val="FFFFFF"/>
                </a:solidFill>
              </a:rPr>
              <a:t>L</a:t>
            </a:r>
            <a:r>
              <a:rPr dirty="0" spc="-225">
                <a:solidFill>
                  <a:srgbClr val="FFFFFF"/>
                </a:solidFill>
              </a:rPr>
              <a:t>A</a:t>
            </a:r>
            <a:r>
              <a:rPr dirty="0" spc="-815">
                <a:solidFill>
                  <a:srgbClr val="FFFFFF"/>
                </a:solidFill>
              </a:rPr>
              <a:t>NN</a:t>
            </a:r>
            <a:r>
              <a:rPr dirty="0" spc="-800">
                <a:solidFill>
                  <a:srgbClr val="FFFFFF"/>
                </a:solidFill>
              </a:rPr>
              <a:t>E</a:t>
            </a:r>
            <a:r>
              <a:rPr dirty="0" spc="-395">
                <a:solidFill>
                  <a:srgbClr val="FFFFFF"/>
                </a:solidFill>
              </a:rPr>
              <a:t>D</a:t>
            </a:r>
            <a:r>
              <a:rPr dirty="0" spc="-740">
                <a:solidFill>
                  <a:srgbClr val="FFFFFF"/>
                </a:solidFill>
              </a:rPr>
              <a:t> </a:t>
            </a:r>
            <a:r>
              <a:rPr dirty="0" spc="-700">
                <a:solidFill>
                  <a:srgbClr val="FFFFFF"/>
                </a:solidFill>
              </a:rPr>
              <a:t>F</a:t>
            </a:r>
            <a:r>
              <a:rPr dirty="0" spc="-650">
                <a:solidFill>
                  <a:srgbClr val="FFFFFF"/>
                </a:solidFill>
              </a:rPr>
              <a:t>U</a:t>
            </a:r>
            <a:r>
              <a:rPr dirty="0" spc="-515">
                <a:solidFill>
                  <a:srgbClr val="FFFFFF"/>
                </a:solidFill>
              </a:rPr>
              <a:t>T</a:t>
            </a:r>
            <a:r>
              <a:rPr dirty="0" spc="-650">
                <a:solidFill>
                  <a:srgbClr val="FFFFFF"/>
                </a:solidFill>
              </a:rPr>
              <a:t>U</a:t>
            </a:r>
            <a:r>
              <a:rPr dirty="0" spc="-715">
                <a:solidFill>
                  <a:srgbClr val="FFFFFF"/>
                </a:solidFill>
              </a:rPr>
              <a:t>R</a:t>
            </a:r>
            <a:r>
              <a:rPr dirty="0" spc="-425">
                <a:solidFill>
                  <a:srgbClr val="FFFFFF"/>
                </a:solidFill>
              </a:rPr>
              <a:t>E  </a:t>
            </a:r>
            <a:r>
              <a:rPr dirty="0" spc="-585">
                <a:solidFill>
                  <a:srgbClr val="FFFFFF"/>
                </a:solidFill>
              </a:rPr>
              <a:t>EVENTS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34262" y="6343796"/>
            <a:ext cx="3268345" cy="1602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0" b="1">
                <a:solidFill>
                  <a:srgbClr val="111B1D"/>
                </a:solidFill>
                <a:latin typeface="Tahoma"/>
                <a:cs typeface="Tahoma"/>
              </a:rPr>
              <a:t>August</a:t>
            </a:r>
            <a:r>
              <a:rPr dirty="0" sz="2700" spc="-9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25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20"/>
              </a:spcBef>
            </a:pPr>
            <a:r>
              <a:rPr dirty="0" sz="1700" spc="9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n 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5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14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4262" y="8243885"/>
            <a:ext cx="324866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700" spc="2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20">
                <a:solidFill>
                  <a:srgbClr val="111B1D"/>
                </a:solidFill>
                <a:latin typeface="Verdana"/>
                <a:cs typeface="Verdana"/>
              </a:rPr>
              <a:t>k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20">
                <a:solidFill>
                  <a:srgbClr val="111B1D"/>
                </a:solidFill>
                <a:latin typeface="Verdana"/>
                <a:cs typeface="Verdana"/>
              </a:rPr>
              <a:t>g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h  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-85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pp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14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42162" y="6343796"/>
            <a:ext cx="3268345" cy="1602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85" b="1">
                <a:solidFill>
                  <a:srgbClr val="111B1D"/>
                </a:solidFill>
                <a:latin typeface="Tahoma"/>
                <a:cs typeface="Tahoma"/>
              </a:rPr>
              <a:t>September</a:t>
            </a:r>
            <a:r>
              <a:rPr dirty="0" sz="2700" spc="-9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2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20"/>
              </a:spcBef>
            </a:pPr>
            <a:r>
              <a:rPr dirty="0" sz="1700" spc="9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n 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5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14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42162" y="8243885"/>
            <a:ext cx="324866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700" spc="2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20">
                <a:solidFill>
                  <a:srgbClr val="111B1D"/>
                </a:solidFill>
                <a:latin typeface="Verdana"/>
                <a:cs typeface="Verdana"/>
              </a:rPr>
              <a:t>k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20">
                <a:solidFill>
                  <a:srgbClr val="111B1D"/>
                </a:solidFill>
                <a:latin typeface="Verdana"/>
                <a:cs typeface="Verdana"/>
              </a:rPr>
              <a:t>g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h  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-85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pp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14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48780" y="6343796"/>
            <a:ext cx="3268345" cy="1602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85" b="1">
                <a:solidFill>
                  <a:srgbClr val="111B1D"/>
                </a:solidFill>
                <a:latin typeface="Tahoma"/>
                <a:cs typeface="Tahoma"/>
              </a:rPr>
              <a:t>September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 19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1520"/>
              </a:spcBef>
            </a:pPr>
            <a:r>
              <a:rPr dirty="0" sz="1700" spc="9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n 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5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14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448780" y="8243885"/>
            <a:ext cx="324866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700" spc="2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20">
                <a:solidFill>
                  <a:srgbClr val="111B1D"/>
                </a:solidFill>
                <a:latin typeface="Verdana"/>
                <a:cs typeface="Verdana"/>
              </a:rPr>
              <a:t>k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20">
                <a:solidFill>
                  <a:srgbClr val="111B1D"/>
                </a:solidFill>
                <a:latin typeface="Verdana"/>
                <a:cs typeface="Verdana"/>
              </a:rPr>
              <a:t>g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h  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-85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pp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114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796703" y="1330039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796703" y="1203039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796703" y="1076039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2249" y="0"/>
              <a:ext cx="1171575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6572250" cy="10287000"/>
            </a:xfrm>
            <a:custGeom>
              <a:avLst/>
              <a:gdLst/>
              <a:ahLst/>
              <a:cxnLst/>
              <a:rect l="l" t="t" r="r" b="b"/>
              <a:pathLst>
                <a:path w="6572250" h="10287000">
                  <a:moveTo>
                    <a:pt x="65722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6572249" y="0"/>
                  </a:lnTo>
                  <a:lnTo>
                    <a:pt x="6572249" y="10286999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15989" y="422922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914439" y="1828800"/>
                  </a:moveTo>
                  <a:lnTo>
                    <a:pt x="865859" y="1827533"/>
                  </a:lnTo>
                  <a:lnTo>
                    <a:pt x="817942" y="1823776"/>
                  </a:lnTo>
                  <a:lnTo>
                    <a:pt x="770749" y="1817591"/>
                  </a:lnTo>
                  <a:lnTo>
                    <a:pt x="724345" y="1809041"/>
                  </a:lnTo>
                  <a:lnTo>
                    <a:pt x="678793" y="1798190"/>
                  </a:lnTo>
                  <a:lnTo>
                    <a:pt x="634155" y="1785099"/>
                  </a:lnTo>
                  <a:lnTo>
                    <a:pt x="590495" y="1769833"/>
                  </a:lnTo>
                  <a:lnTo>
                    <a:pt x="547875" y="1752453"/>
                  </a:lnTo>
                  <a:lnTo>
                    <a:pt x="506360" y="1733024"/>
                  </a:lnTo>
                  <a:lnTo>
                    <a:pt x="466011" y="1711607"/>
                  </a:lnTo>
                  <a:lnTo>
                    <a:pt x="426892" y="1688267"/>
                  </a:lnTo>
                  <a:lnTo>
                    <a:pt x="389067" y="1663065"/>
                  </a:lnTo>
                  <a:lnTo>
                    <a:pt x="352597" y="1636065"/>
                  </a:lnTo>
                  <a:lnTo>
                    <a:pt x="317547" y="1607330"/>
                  </a:lnTo>
                  <a:lnTo>
                    <a:pt x="283980" y="1576923"/>
                  </a:lnTo>
                  <a:lnTo>
                    <a:pt x="251958" y="1544906"/>
                  </a:lnTo>
                  <a:lnTo>
                    <a:pt x="221544" y="1511343"/>
                  </a:lnTo>
                  <a:lnTo>
                    <a:pt x="192803" y="1476297"/>
                  </a:lnTo>
                  <a:lnTo>
                    <a:pt x="165796" y="1439830"/>
                  </a:lnTo>
                  <a:lnTo>
                    <a:pt x="140587" y="1402006"/>
                  </a:lnTo>
                  <a:lnTo>
                    <a:pt x="117239" y="1362888"/>
                  </a:lnTo>
                  <a:lnTo>
                    <a:pt x="95816" y="1322538"/>
                  </a:lnTo>
                  <a:lnTo>
                    <a:pt x="76379" y="1281019"/>
                  </a:lnTo>
                  <a:lnTo>
                    <a:pt x="58993" y="1238395"/>
                  </a:lnTo>
                  <a:lnTo>
                    <a:pt x="43720" y="1194729"/>
                  </a:lnTo>
                  <a:lnTo>
                    <a:pt x="30624" y="1150083"/>
                  </a:lnTo>
                  <a:lnTo>
                    <a:pt x="19767" y="1104520"/>
                  </a:lnTo>
                  <a:lnTo>
                    <a:pt x="11214" y="1058103"/>
                  </a:lnTo>
                  <a:lnTo>
                    <a:pt x="5026" y="1010896"/>
                  </a:lnTo>
                  <a:lnTo>
                    <a:pt x="1267" y="962960"/>
                  </a:lnTo>
                  <a:lnTo>
                    <a:pt x="0" y="914360"/>
                  </a:lnTo>
                  <a:lnTo>
                    <a:pt x="1267" y="865806"/>
                  </a:lnTo>
                  <a:lnTo>
                    <a:pt x="5026" y="817912"/>
                  </a:lnTo>
                  <a:lnTo>
                    <a:pt x="11214" y="770740"/>
                  </a:lnTo>
                  <a:lnTo>
                    <a:pt x="19767" y="724353"/>
                  </a:lnTo>
                  <a:lnTo>
                    <a:pt x="30624" y="678816"/>
                  </a:lnTo>
                  <a:lnTo>
                    <a:pt x="43720" y="634191"/>
                  </a:lnTo>
                  <a:lnTo>
                    <a:pt x="58992" y="590541"/>
                  </a:lnTo>
                  <a:lnTo>
                    <a:pt x="76378" y="547930"/>
                  </a:lnTo>
                  <a:lnTo>
                    <a:pt x="95815" y="506421"/>
                  </a:lnTo>
                  <a:lnTo>
                    <a:pt x="117238" y="466077"/>
                  </a:lnTo>
                  <a:lnTo>
                    <a:pt x="140585" y="426961"/>
                  </a:lnTo>
                  <a:lnTo>
                    <a:pt x="165794" y="389137"/>
                  </a:lnTo>
                  <a:lnTo>
                    <a:pt x="192800" y="352668"/>
                  </a:lnTo>
                  <a:lnTo>
                    <a:pt x="221541" y="317617"/>
                  </a:lnTo>
                  <a:lnTo>
                    <a:pt x="251954" y="284048"/>
                  </a:lnTo>
                  <a:lnTo>
                    <a:pt x="283975" y="252023"/>
                  </a:lnTo>
                  <a:lnTo>
                    <a:pt x="317541" y="221606"/>
                  </a:lnTo>
                  <a:lnTo>
                    <a:pt x="352590" y="192859"/>
                  </a:lnTo>
                  <a:lnTo>
                    <a:pt x="389058" y="165848"/>
                  </a:lnTo>
                  <a:lnTo>
                    <a:pt x="426882" y="140633"/>
                  </a:lnTo>
                  <a:lnTo>
                    <a:pt x="465999" y="117280"/>
                  </a:lnTo>
                  <a:lnTo>
                    <a:pt x="506347" y="95850"/>
                  </a:lnTo>
                  <a:lnTo>
                    <a:pt x="547860" y="76408"/>
                  </a:lnTo>
                  <a:lnTo>
                    <a:pt x="590478" y="59016"/>
                  </a:lnTo>
                  <a:lnTo>
                    <a:pt x="634136" y="43738"/>
                  </a:lnTo>
                  <a:lnTo>
                    <a:pt x="678771" y="30637"/>
                  </a:lnTo>
                  <a:lnTo>
                    <a:pt x="724321" y="19776"/>
                  </a:lnTo>
                  <a:lnTo>
                    <a:pt x="770722" y="11219"/>
                  </a:lnTo>
                  <a:lnTo>
                    <a:pt x="817912" y="5028"/>
                  </a:lnTo>
                  <a:lnTo>
                    <a:pt x="865826" y="1267"/>
                  </a:lnTo>
                  <a:lnTo>
                    <a:pt x="914402" y="0"/>
                  </a:lnTo>
                  <a:lnTo>
                    <a:pt x="962964" y="1267"/>
                  </a:lnTo>
                  <a:lnTo>
                    <a:pt x="1010866" y="5028"/>
                  </a:lnTo>
                  <a:lnTo>
                    <a:pt x="1058044" y="11219"/>
                  </a:lnTo>
                  <a:lnTo>
                    <a:pt x="1104435" y="19776"/>
                  </a:lnTo>
                  <a:lnTo>
                    <a:pt x="1149977" y="30637"/>
                  </a:lnTo>
                  <a:lnTo>
                    <a:pt x="1194605" y="43738"/>
                  </a:lnTo>
                  <a:lnTo>
                    <a:pt x="1238257" y="59016"/>
                  </a:lnTo>
                  <a:lnTo>
                    <a:pt x="1280870" y="76408"/>
                  </a:lnTo>
                  <a:lnTo>
                    <a:pt x="1322380" y="95850"/>
                  </a:lnTo>
                  <a:lnTo>
                    <a:pt x="1362725" y="117280"/>
                  </a:lnTo>
                  <a:lnTo>
                    <a:pt x="1401840" y="140633"/>
                  </a:lnTo>
                  <a:lnTo>
                    <a:pt x="1439664" y="165848"/>
                  </a:lnTo>
                  <a:lnTo>
                    <a:pt x="1476132" y="192859"/>
                  </a:lnTo>
                  <a:lnTo>
                    <a:pt x="1511181" y="221606"/>
                  </a:lnTo>
                  <a:lnTo>
                    <a:pt x="1544749" y="252023"/>
                  </a:lnTo>
                  <a:lnTo>
                    <a:pt x="1576772" y="284048"/>
                  </a:lnTo>
                  <a:lnTo>
                    <a:pt x="1607187" y="317617"/>
                  </a:lnTo>
                  <a:lnTo>
                    <a:pt x="1635930" y="352668"/>
                  </a:lnTo>
                  <a:lnTo>
                    <a:pt x="1662939" y="389137"/>
                  </a:lnTo>
                  <a:lnTo>
                    <a:pt x="1688151" y="426961"/>
                  </a:lnTo>
                  <a:lnTo>
                    <a:pt x="1711502" y="466077"/>
                  </a:lnTo>
                  <a:lnTo>
                    <a:pt x="1732928" y="506421"/>
                  </a:lnTo>
                  <a:lnTo>
                    <a:pt x="1752368" y="547930"/>
                  </a:lnTo>
                  <a:lnTo>
                    <a:pt x="1769757" y="590541"/>
                  </a:lnTo>
                  <a:lnTo>
                    <a:pt x="1785032" y="634191"/>
                  </a:lnTo>
                  <a:lnTo>
                    <a:pt x="1798131" y="678816"/>
                  </a:lnTo>
                  <a:lnTo>
                    <a:pt x="1808990" y="724353"/>
                  </a:lnTo>
                  <a:lnTo>
                    <a:pt x="1817546" y="770740"/>
                  </a:lnTo>
                  <a:lnTo>
                    <a:pt x="1823735" y="817912"/>
                  </a:lnTo>
                  <a:lnTo>
                    <a:pt x="1827496" y="865806"/>
                  </a:lnTo>
                  <a:lnTo>
                    <a:pt x="1828763" y="914360"/>
                  </a:lnTo>
                  <a:lnTo>
                    <a:pt x="1827496" y="962960"/>
                  </a:lnTo>
                  <a:lnTo>
                    <a:pt x="1823736" y="1010895"/>
                  </a:lnTo>
                  <a:lnTo>
                    <a:pt x="1817547" y="1058102"/>
                  </a:lnTo>
                  <a:lnTo>
                    <a:pt x="1808992" y="1104518"/>
                  </a:lnTo>
                  <a:lnTo>
                    <a:pt x="1798134" y="1150081"/>
                  </a:lnTo>
                  <a:lnTo>
                    <a:pt x="1785036" y="1194727"/>
                  </a:lnTo>
                  <a:lnTo>
                    <a:pt x="1769762" y="1238393"/>
                  </a:lnTo>
                  <a:lnTo>
                    <a:pt x="1752375" y="1281017"/>
                  </a:lnTo>
                  <a:lnTo>
                    <a:pt x="1732937" y="1322536"/>
                  </a:lnTo>
                  <a:lnTo>
                    <a:pt x="1711512" y="1362886"/>
                  </a:lnTo>
                  <a:lnTo>
                    <a:pt x="1688163" y="1402004"/>
                  </a:lnTo>
                  <a:lnTo>
                    <a:pt x="1662953" y="1439828"/>
                  </a:lnTo>
                  <a:lnTo>
                    <a:pt x="1635946" y="1476295"/>
                  </a:lnTo>
                  <a:lnTo>
                    <a:pt x="1607204" y="1511341"/>
                  </a:lnTo>
                  <a:lnTo>
                    <a:pt x="1576791" y="1544904"/>
                  </a:lnTo>
                  <a:lnTo>
                    <a:pt x="1544770" y="1576921"/>
                  </a:lnTo>
                  <a:lnTo>
                    <a:pt x="1511204" y="1607328"/>
                  </a:lnTo>
                  <a:lnTo>
                    <a:pt x="1476157" y="1636064"/>
                  </a:lnTo>
                  <a:lnTo>
                    <a:pt x="1439690" y="1663064"/>
                  </a:lnTo>
                  <a:lnTo>
                    <a:pt x="1401869" y="1688266"/>
                  </a:lnTo>
                  <a:lnTo>
                    <a:pt x="1362755" y="1711606"/>
                  </a:lnTo>
                  <a:lnTo>
                    <a:pt x="1322412" y="1733023"/>
                  </a:lnTo>
                  <a:lnTo>
                    <a:pt x="1280903" y="1752453"/>
                  </a:lnTo>
                  <a:lnTo>
                    <a:pt x="1238291" y="1769832"/>
                  </a:lnTo>
                  <a:lnTo>
                    <a:pt x="1194640" y="1785099"/>
                  </a:lnTo>
                  <a:lnTo>
                    <a:pt x="1150012" y="1798189"/>
                  </a:lnTo>
                  <a:lnTo>
                    <a:pt x="1104471" y="1809041"/>
                  </a:lnTo>
                  <a:lnTo>
                    <a:pt x="1058080" y="1817591"/>
                  </a:lnTo>
                  <a:lnTo>
                    <a:pt x="1010903" y="1823776"/>
                  </a:lnTo>
                  <a:lnTo>
                    <a:pt x="963001" y="1827533"/>
                  </a:lnTo>
                  <a:lnTo>
                    <a:pt x="914439" y="1828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71994" y="4817020"/>
              <a:ext cx="11772265" cy="2944495"/>
            </a:xfrm>
            <a:custGeom>
              <a:avLst/>
              <a:gdLst/>
              <a:ahLst/>
              <a:cxnLst/>
              <a:rect l="l" t="t" r="r" b="b"/>
              <a:pathLst>
                <a:path w="11772265" h="2944495">
                  <a:moveTo>
                    <a:pt x="1485900" y="2887268"/>
                  </a:moveTo>
                  <a:lnTo>
                    <a:pt x="0" y="2887268"/>
                  </a:lnTo>
                  <a:lnTo>
                    <a:pt x="0" y="2944418"/>
                  </a:lnTo>
                  <a:lnTo>
                    <a:pt x="1485900" y="2944418"/>
                  </a:lnTo>
                  <a:lnTo>
                    <a:pt x="1485900" y="2887268"/>
                  </a:lnTo>
                  <a:close/>
                </a:path>
                <a:path w="11772265" h="2944495">
                  <a:moveTo>
                    <a:pt x="11771655" y="326567"/>
                  </a:moveTo>
                  <a:lnTo>
                    <a:pt x="11205934" y="0"/>
                  </a:lnTo>
                  <a:lnTo>
                    <a:pt x="11205934" y="653173"/>
                  </a:lnTo>
                  <a:lnTo>
                    <a:pt x="11771655" y="326567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59302" y="8177524"/>
            <a:ext cx="4444365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900" spc="10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54839" y="11"/>
            <a:ext cx="11007725" cy="2143125"/>
          </a:xfrm>
          <a:custGeom>
            <a:avLst/>
            <a:gdLst/>
            <a:ahLst/>
            <a:cxnLst/>
            <a:rect l="l" t="t" r="r" b="b"/>
            <a:pathLst>
              <a:path w="11007725" h="2143125">
                <a:moveTo>
                  <a:pt x="627481" y="0"/>
                </a:moveTo>
                <a:lnTo>
                  <a:pt x="476986" y="0"/>
                </a:lnTo>
                <a:lnTo>
                  <a:pt x="319087" y="158686"/>
                </a:lnTo>
                <a:lnTo>
                  <a:pt x="161201" y="0"/>
                </a:lnTo>
                <a:lnTo>
                  <a:pt x="10693" y="0"/>
                </a:lnTo>
                <a:lnTo>
                  <a:pt x="168592" y="158686"/>
                </a:lnTo>
                <a:lnTo>
                  <a:pt x="319087" y="309943"/>
                </a:lnTo>
                <a:lnTo>
                  <a:pt x="627481" y="0"/>
                </a:lnTo>
                <a:close/>
              </a:path>
              <a:path w="11007725" h="2143125">
                <a:moveTo>
                  <a:pt x="638175" y="1822119"/>
                </a:moveTo>
                <a:lnTo>
                  <a:pt x="562927" y="1746478"/>
                </a:lnTo>
                <a:lnTo>
                  <a:pt x="319087" y="1991550"/>
                </a:lnTo>
                <a:lnTo>
                  <a:pt x="75260" y="1746478"/>
                </a:lnTo>
                <a:lnTo>
                  <a:pt x="0" y="1822119"/>
                </a:lnTo>
                <a:lnTo>
                  <a:pt x="319087" y="2142807"/>
                </a:lnTo>
                <a:lnTo>
                  <a:pt x="638175" y="1822119"/>
                </a:lnTo>
                <a:close/>
              </a:path>
              <a:path w="11007725" h="2143125">
                <a:moveTo>
                  <a:pt x="638175" y="1363891"/>
                </a:moveTo>
                <a:lnTo>
                  <a:pt x="562927" y="1288262"/>
                </a:lnTo>
                <a:lnTo>
                  <a:pt x="319087" y="1533334"/>
                </a:lnTo>
                <a:lnTo>
                  <a:pt x="75260" y="1288262"/>
                </a:lnTo>
                <a:lnTo>
                  <a:pt x="0" y="1363891"/>
                </a:lnTo>
                <a:lnTo>
                  <a:pt x="319087" y="1684591"/>
                </a:lnTo>
                <a:lnTo>
                  <a:pt x="638175" y="1363891"/>
                </a:lnTo>
                <a:close/>
              </a:path>
              <a:path w="11007725" h="2143125">
                <a:moveTo>
                  <a:pt x="638175" y="905675"/>
                </a:moveTo>
                <a:lnTo>
                  <a:pt x="562927" y="830046"/>
                </a:lnTo>
                <a:lnTo>
                  <a:pt x="319087" y="1075118"/>
                </a:lnTo>
                <a:lnTo>
                  <a:pt x="75260" y="830046"/>
                </a:lnTo>
                <a:lnTo>
                  <a:pt x="0" y="905675"/>
                </a:lnTo>
                <a:lnTo>
                  <a:pt x="319087" y="1226375"/>
                </a:lnTo>
                <a:lnTo>
                  <a:pt x="638175" y="905675"/>
                </a:lnTo>
                <a:close/>
              </a:path>
              <a:path w="11007725" h="2143125">
                <a:moveTo>
                  <a:pt x="638175" y="447459"/>
                </a:moveTo>
                <a:lnTo>
                  <a:pt x="562927" y="371830"/>
                </a:lnTo>
                <a:lnTo>
                  <a:pt x="319087" y="616902"/>
                </a:lnTo>
                <a:lnTo>
                  <a:pt x="75260" y="371830"/>
                </a:lnTo>
                <a:lnTo>
                  <a:pt x="0" y="447459"/>
                </a:lnTo>
                <a:lnTo>
                  <a:pt x="319087" y="768159"/>
                </a:lnTo>
                <a:lnTo>
                  <a:pt x="638175" y="447459"/>
                </a:lnTo>
                <a:close/>
              </a:path>
              <a:path w="11007725" h="2143125">
                <a:moveTo>
                  <a:pt x="11007687" y="1330007"/>
                </a:moveTo>
                <a:lnTo>
                  <a:pt x="10541864" y="1330007"/>
                </a:lnTo>
                <a:lnTo>
                  <a:pt x="10541864" y="1380807"/>
                </a:lnTo>
                <a:lnTo>
                  <a:pt x="11007687" y="1380807"/>
                </a:lnTo>
                <a:lnTo>
                  <a:pt x="11007687" y="1330007"/>
                </a:lnTo>
                <a:close/>
              </a:path>
              <a:path w="11007725" h="2143125">
                <a:moveTo>
                  <a:pt x="11007687" y="1203007"/>
                </a:moveTo>
                <a:lnTo>
                  <a:pt x="10541864" y="1203007"/>
                </a:lnTo>
                <a:lnTo>
                  <a:pt x="10541864" y="1253807"/>
                </a:lnTo>
                <a:lnTo>
                  <a:pt x="11007687" y="1253807"/>
                </a:lnTo>
                <a:lnTo>
                  <a:pt x="11007687" y="1203007"/>
                </a:lnTo>
                <a:close/>
              </a:path>
              <a:path w="11007725" h="2143125">
                <a:moveTo>
                  <a:pt x="11007687" y="1076007"/>
                </a:moveTo>
                <a:lnTo>
                  <a:pt x="10541864" y="1076007"/>
                </a:lnTo>
                <a:lnTo>
                  <a:pt x="10541864" y="1126807"/>
                </a:lnTo>
                <a:lnTo>
                  <a:pt x="11007687" y="1126807"/>
                </a:lnTo>
                <a:lnTo>
                  <a:pt x="11007687" y="1076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29801" y="1015885"/>
            <a:ext cx="2052320" cy="4563110"/>
          </a:xfrm>
          <a:prstGeom prst="rect">
            <a:avLst/>
          </a:prstGeom>
        </p:spPr>
        <p:txBody>
          <a:bodyPr wrap="square" lIns="0" tIns="16510" rIns="0" bIns="0" rtlCol="0" vert="vert270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0"/>
              </a:spcBef>
            </a:pPr>
            <a:r>
              <a:rPr dirty="0" sz="6500" spc="-265" b="1">
                <a:solidFill>
                  <a:srgbClr val="FFFFFF"/>
                </a:solidFill>
                <a:latin typeface="Tahoma"/>
                <a:cs typeface="Tahoma"/>
              </a:rPr>
              <a:t>Networking</a:t>
            </a:r>
            <a:endParaRPr sz="650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</a:pPr>
            <a:r>
              <a:rPr dirty="0" sz="6500" spc="-190" b="1">
                <a:solidFill>
                  <a:srgbClr val="FFFFFF"/>
                </a:solidFill>
                <a:latin typeface="Tahoma"/>
                <a:cs typeface="Tahoma"/>
              </a:rPr>
              <a:t>Teaser</a:t>
            </a:r>
            <a:endParaRPr sz="6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27994" y="0"/>
            <a:ext cx="7560309" cy="10287000"/>
          </a:xfrm>
          <a:custGeom>
            <a:avLst/>
            <a:gdLst/>
            <a:ahLst/>
            <a:cxnLst/>
            <a:rect l="l" t="t" r="r" b="b"/>
            <a:pathLst>
              <a:path w="7560309" h="10287000">
                <a:moveTo>
                  <a:pt x="7560004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7560004" y="0"/>
                </a:lnTo>
                <a:lnTo>
                  <a:pt x="7560004" y="10286998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752890" y="7830198"/>
            <a:ext cx="44278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9640" algn="l"/>
                <a:tab pos="1846580" algn="l"/>
                <a:tab pos="2763520" algn="l"/>
                <a:tab pos="3680460" algn="l"/>
              </a:tabLst>
            </a:pPr>
            <a:r>
              <a:rPr dirty="0" sz="2000" spc="-3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00" spc="-19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0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000" spc="-3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00" spc="-19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0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000" spc="-3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00" spc="-19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0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000" spc="-3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00" spc="-19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0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000" spc="-3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00" spc="-19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0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10340" y="0"/>
            <a:ext cx="6845934" cy="7733665"/>
            <a:chOff x="10410340" y="0"/>
            <a:chExt cx="6845934" cy="7733665"/>
          </a:xfrm>
        </p:grpSpPr>
        <p:sp>
          <p:nvSpPr>
            <p:cNvPr id="5" name="object 5"/>
            <p:cNvSpPr/>
            <p:nvPr/>
          </p:nvSpPr>
          <p:spPr>
            <a:xfrm>
              <a:off x="12674206" y="2275966"/>
              <a:ext cx="4581525" cy="4095750"/>
            </a:xfrm>
            <a:custGeom>
              <a:avLst/>
              <a:gdLst/>
              <a:ahLst/>
              <a:cxnLst/>
              <a:rect l="l" t="t" r="r" b="b"/>
              <a:pathLst>
                <a:path w="4581525" h="4095750">
                  <a:moveTo>
                    <a:pt x="4581525" y="4086123"/>
                  </a:moveTo>
                  <a:lnTo>
                    <a:pt x="0" y="4086123"/>
                  </a:lnTo>
                  <a:lnTo>
                    <a:pt x="0" y="4095648"/>
                  </a:lnTo>
                  <a:lnTo>
                    <a:pt x="4581525" y="4095648"/>
                  </a:lnTo>
                  <a:lnTo>
                    <a:pt x="4581525" y="4086123"/>
                  </a:lnTo>
                  <a:close/>
                </a:path>
                <a:path w="4581525" h="4095750">
                  <a:moveTo>
                    <a:pt x="4581525" y="2724073"/>
                  </a:moveTo>
                  <a:lnTo>
                    <a:pt x="0" y="2724073"/>
                  </a:lnTo>
                  <a:lnTo>
                    <a:pt x="0" y="2733598"/>
                  </a:lnTo>
                  <a:lnTo>
                    <a:pt x="4581525" y="2733598"/>
                  </a:lnTo>
                  <a:lnTo>
                    <a:pt x="4581525" y="2724073"/>
                  </a:lnTo>
                  <a:close/>
                </a:path>
                <a:path w="4581525" h="4095750">
                  <a:moveTo>
                    <a:pt x="4581525" y="1362036"/>
                  </a:moveTo>
                  <a:lnTo>
                    <a:pt x="0" y="1362036"/>
                  </a:lnTo>
                  <a:lnTo>
                    <a:pt x="0" y="1371561"/>
                  </a:lnTo>
                  <a:lnTo>
                    <a:pt x="4581525" y="1371561"/>
                  </a:lnTo>
                  <a:lnTo>
                    <a:pt x="4581525" y="1362036"/>
                  </a:lnTo>
                  <a:close/>
                </a:path>
                <a:path w="4581525" h="4095750">
                  <a:moveTo>
                    <a:pt x="4581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4581525" y="9525"/>
                  </a:lnTo>
                  <a:lnTo>
                    <a:pt x="4581525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674209" y="7724120"/>
              <a:ext cx="4581525" cy="9525"/>
            </a:xfrm>
            <a:custGeom>
              <a:avLst/>
              <a:gdLst/>
              <a:ahLst/>
              <a:cxnLst/>
              <a:rect l="l" t="t" r="r" b="b"/>
              <a:pathLst>
                <a:path w="4581525" h="9525">
                  <a:moveTo>
                    <a:pt x="4581524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581524" y="0"/>
                  </a:lnTo>
                  <a:lnTo>
                    <a:pt x="4581524" y="9525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084772" y="2233103"/>
              <a:ext cx="3760470" cy="3091815"/>
            </a:xfrm>
            <a:custGeom>
              <a:avLst/>
              <a:gdLst/>
              <a:ahLst/>
              <a:cxnLst/>
              <a:rect l="l" t="t" r="r" b="b"/>
              <a:pathLst>
                <a:path w="3760469" h="3091815">
                  <a:moveTo>
                    <a:pt x="3760393" y="586130"/>
                  </a:moveTo>
                  <a:lnTo>
                    <a:pt x="3736848" y="550849"/>
                  </a:lnTo>
                  <a:lnTo>
                    <a:pt x="3719118" y="544817"/>
                  </a:lnTo>
                  <a:lnTo>
                    <a:pt x="3706495" y="544817"/>
                  </a:lnTo>
                  <a:lnTo>
                    <a:pt x="3671252" y="568375"/>
                  </a:lnTo>
                  <a:lnTo>
                    <a:pt x="3667468" y="577507"/>
                  </a:lnTo>
                  <a:lnTo>
                    <a:pt x="2835757" y="701141"/>
                  </a:lnTo>
                  <a:lnTo>
                    <a:pt x="2802813" y="681012"/>
                  </a:lnTo>
                  <a:lnTo>
                    <a:pt x="2790190" y="681012"/>
                  </a:lnTo>
                  <a:lnTo>
                    <a:pt x="2754947" y="704583"/>
                  </a:lnTo>
                  <a:lnTo>
                    <a:pt x="2748915" y="722325"/>
                  </a:lnTo>
                  <a:lnTo>
                    <a:pt x="2748915" y="734961"/>
                  </a:lnTo>
                  <a:lnTo>
                    <a:pt x="2750121" y="741032"/>
                  </a:lnTo>
                  <a:lnTo>
                    <a:pt x="2754947" y="752703"/>
                  </a:lnTo>
                  <a:lnTo>
                    <a:pt x="2756852" y="755561"/>
                  </a:lnTo>
                  <a:lnTo>
                    <a:pt x="1882343" y="2315464"/>
                  </a:lnTo>
                  <a:lnTo>
                    <a:pt x="1873885" y="2315464"/>
                  </a:lnTo>
                  <a:lnTo>
                    <a:pt x="1867814" y="2316670"/>
                  </a:lnTo>
                  <a:lnTo>
                    <a:pt x="1856155" y="2321509"/>
                  </a:lnTo>
                  <a:lnTo>
                    <a:pt x="1851012" y="2324951"/>
                  </a:lnTo>
                  <a:lnTo>
                    <a:pt x="1849856" y="2326106"/>
                  </a:lnTo>
                  <a:lnTo>
                    <a:pt x="1011478" y="1952244"/>
                  </a:lnTo>
                  <a:lnTo>
                    <a:pt x="1011478" y="1948167"/>
                  </a:lnTo>
                  <a:lnTo>
                    <a:pt x="1010272" y="1942084"/>
                  </a:lnTo>
                  <a:lnTo>
                    <a:pt x="976274" y="1908060"/>
                  </a:lnTo>
                  <a:lnTo>
                    <a:pt x="970203" y="1906854"/>
                  </a:lnTo>
                  <a:lnTo>
                    <a:pt x="957580" y="1906854"/>
                  </a:lnTo>
                  <a:lnTo>
                    <a:pt x="922337" y="1930412"/>
                  </a:lnTo>
                  <a:lnTo>
                    <a:pt x="916305" y="1948167"/>
                  </a:lnTo>
                  <a:lnTo>
                    <a:pt x="916305" y="1960791"/>
                  </a:lnTo>
                  <a:lnTo>
                    <a:pt x="917511" y="1966874"/>
                  </a:lnTo>
                  <a:lnTo>
                    <a:pt x="920127" y="1973224"/>
                  </a:lnTo>
                  <a:lnTo>
                    <a:pt x="58826" y="2997466"/>
                  </a:lnTo>
                  <a:lnTo>
                    <a:pt x="53898" y="2996488"/>
                  </a:lnTo>
                  <a:lnTo>
                    <a:pt x="41275" y="2996488"/>
                  </a:lnTo>
                  <a:lnTo>
                    <a:pt x="6032" y="3020047"/>
                  </a:lnTo>
                  <a:lnTo>
                    <a:pt x="0" y="3037802"/>
                  </a:lnTo>
                  <a:lnTo>
                    <a:pt x="0" y="3050425"/>
                  </a:lnTo>
                  <a:lnTo>
                    <a:pt x="23545" y="3085693"/>
                  </a:lnTo>
                  <a:lnTo>
                    <a:pt x="41275" y="3091738"/>
                  </a:lnTo>
                  <a:lnTo>
                    <a:pt x="53898" y="3091738"/>
                  </a:lnTo>
                  <a:lnTo>
                    <a:pt x="89141" y="3068167"/>
                  </a:lnTo>
                  <a:lnTo>
                    <a:pt x="93345" y="3057995"/>
                  </a:lnTo>
                  <a:lnTo>
                    <a:pt x="93967" y="3056509"/>
                  </a:lnTo>
                  <a:lnTo>
                    <a:pt x="95173" y="3050425"/>
                  </a:lnTo>
                  <a:lnTo>
                    <a:pt x="95173" y="3037802"/>
                  </a:lnTo>
                  <a:lnTo>
                    <a:pt x="93967" y="3031718"/>
                  </a:lnTo>
                  <a:lnTo>
                    <a:pt x="91338" y="3025368"/>
                  </a:lnTo>
                  <a:lnTo>
                    <a:pt x="952639" y="2001126"/>
                  </a:lnTo>
                  <a:lnTo>
                    <a:pt x="957580" y="2002104"/>
                  </a:lnTo>
                  <a:lnTo>
                    <a:pt x="970203" y="2002104"/>
                  </a:lnTo>
                  <a:lnTo>
                    <a:pt x="976274" y="2000897"/>
                  </a:lnTo>
                  <a:lnTo>
                    <a:pt x="987933" y="1996059"/>
                  </a:lnTo>
                  <a:lnTo>
                    <a:pt x="993076" y="1992617"/>
                  </a:lnTo>
                  <a:lnTo>
                    <a:pt x="994232" y="1991474"/>
                  </a:lnTo>
                  <a:lnTo>
                    <a:pt x="1832610" y="2365337"/>
                  </a:lnTo>
                  <a:lnTo>
                    <a:pt x="1832610" y="2369413"/>
                  </a:lnTo>
                  <a:lnTo>
                    <a:pt x="1833816" y="2375484"/>
                  </a:lnTo>
                  <a:lnTo>
                    <a:pt x="1867814" y="2409507"/>
                  </a:lnTo>
                  <a:lnTo>
                    <a:pt x="1873885" y="2410714"/>
                  </a:lnTo>
                  <a:lnTo>
                    <a:pt x="1886508" y="2410714"/>
                  </a:lnTo>
                  <a:lnTo>
                    <a:pt x="1921738" y="2387155"/>
                  </a:lnTo>
                  <a:lnTo>
                    <a:pt x="1926932" y="2373668"/>
                  </a:lnTo>
                  <a:lnTo>
                    <a:pt x="1927783" y="2369413"/>
                  </a:lnTo>
                  <a:lnTo>
                    <a:pt x="1927783" y="2356777"/>
                  </a:lnTo>
                  <a:lnTo>
                    <a:pt x="1926577" y="2350706"/>
                  </a:lnTo>
                  <a:lnTo>
                    <a:pt x="1921738" y="2339035"/>
                  </a:lnTo>
                  <a:lnTo>
                    <a:pt x="1919833" y="2336177"/>
                  </a:lnTo>
                  <a:lnTo>
                    <a:pt x="1931454" y="2315464"/>
                  </a:lnTo>
                  <a:lnTo>
                    <a:pt x="2794355" y="776274"/>
                  </a:lnTo>
                  <a:lnTo>
                    <a:pt x="2802813" y="776274"/>
                  </a:lnTo>
                  <a:lnTo>
                    <a:pt x="2808884" y="775068"/>
                  </a:lnTo>
                  <a:lnTo>
                    <a:pt x="2839237" y="749846"/>
                  </a:lnTo>
                  <a:lnTo>
                    <a:pt x="2841828" y="743572"/>
                  </a:lnTo>
                  <a:lnTo>
                    <a:pt x="3673551" y="619937"/>
                  </a:lnTo>
                  <a:lnTo>
                    <a:pt x="3706495" y="640067"/>
                  </a:lnTo>
                  <a:lnTo>
                    <a:pt x="3719118" y="640067"/>
                  </a:lnTo>
                  <a:lnTo>
                    <a:pt x="3754348" y="616496"/>
                  </a:lnTo>
                  <a:lnTo>
                    <a:pt x="3760393" y="598754"/>
                  </a:lnTo>
                  <a:lnTo>
                    <a:pt x="3760393" y="586130"/>
                  </a:lnTo>
                  <a:close/>
                </a:path>
                <a:path w="3760469" h="3091815">
                  <a:moveTo>
                    <a:pt x="3760393" y="41313"/>
                  </a:moveTo>
                  <a:lnTo>
                    <a:pt x="3759187" y="35229"/>
                  </a:lnTo>
                  <a:lnTo>
                    <a:pt x="3756660" y="29146"/>
                  </a:lnTo>
                  <a:lnTo>
                    <a:pt x="3754348" y="23558"/>
                  </a:lnTo>
                  <a:lnTo>
                    <a:pt x="3719118" y="0"/>
                  </a:lnTo>
                  <a:lnTo>
                    <a:pt x="3706495" y="0"/>
                  </a:lnTo>
                  <a:lnTo>
                    <a:pt x="3671252" y="23558"/>
                  </a:lnTo>
                  <a:lnTo>
                    <a:pt x="3665220" y="41313"/>
                  </a:lnTo>
                  <a:lnTo>
                    <a:pt x="3665220" y="50990"/>
                  </a:lnTo>
                  <a:lnTo>
                    <a:pt x="2822410" y="552107"/>
                  </a:lnTo>
                  <a:lnTo>
                    <a:pt x="2820543" y="550849"/>
                  </a:lnTo>
                  <a:lnTo>
                    <a:pt x="2808884" y="546023"/>
                  </a:lnTo>
                  <a:lnTo>
                    <a:pt x="2802813" y="544817"/>
                  </a:lnTo>
                  <a:lnTo>
                    <a:pt x="2790190" y="544817"/>
                  </a:lnTo>
                  <a:lnTo>
                    <a:pt x="2754947" y="568375"/>
                  </a:lnTo>
                  <a:lnTo>
                    <a:pt x="2748915" y="586130"/>
                  </a:lnTo>
                  <a:lnTo>
                    <a:pt x="2748915" y="598754"/>
                  </a:lnTo>
                  <a:lnTo>
                    <a:pt x="2750121" y="604824"/>
                  </a:lnTo>
                  <a:lnTo>
                    <a:pt x="2754769" y="616102"/>
                  </a:lnTo>
                  <a:lnTo>
                    <a:pt x="1886419" y="1906854"/>
                  </a:lnTo>
                  <a:lnTo>
                    <a:pt x="1873885" y="1906854"/>
                  </a:lnTo>
                  <a:lnTo>
                    <a:pt x="1871662" y="1907298"/>
                  </a:lnTo>
                  <a:lnTo>
                    <a:pt x="1006576" y="749973"/>
                  </a:lnTo>
                  <a:lnTo>
                    <a:pt x="1010272" y="741032"/>
                  </a:lnTo>
                  <a:lnTo>
                    <a:pt x="1011478" y="734961"/>
                  </a:lnTo>
                  <a:lnTo>
                    <a:pt x="1011478" y="722325"/>
                  </a:lnTo>
                  <a:lnTo>
                    <a:pt x="1010272" y="716254"/>
                  </a:lnTo>
                  <a:lnTo>
                    <a:pt x="1010043" y="715721"/>
                  </a:lnTo>
                  <a:lnTo>
                    <a:pt x="1005433" y="704583"/>
                  </a:lnTo>
                  <a:lnTo>
                    <a:pt x="970203" y="681012"/>
                  </a:lnTo>
                  <a:lnTo>
                    <a:pt x="957580" y="681012"/>
                  </a:lnTo>
                  <a:lnTo>
                    <a:pt x="922337" y="704583"/>
                  </a:lnTo>
                  <a:lnTo>
                    <a:pt x="916305" y="722325"/>
                  </a:lnTo>
                  <a:lnTo>
                    <a:pt x="916305" y="734961"/>
                  </a:lnTo>
                  <a:lnTo>
                    <a:pt x="917511" y="741032"/>
                  </a:lnTo>
                  <a:lnTo>
                    <a:pt x="922337" y="752703"/>
                  </a:lnTo>
                  <a:lnTo>
                    <a:pt x="924242" y="755561"/>
                  </a:lnTo>
                  <a:lnTo>
                    <a:pt x="49733" y="2315464"/>
                  </a:lnTo>
                  <a:lnTo>
                    <a:pt x="41275" y="2315464"/>
                  </a:lnTo>
                  <a:lnTo>
                    <a:pt x="35204" y="2316670"/>
                  </a:lnTo>
                  <a:lnTo>
                    <a:pt x="1206" y="2350706"/>
                  </a:lnTo>
                  <a:lnTo>
                    <a:pt x="0" y="2356777"/>
                  </a:lnTo>
                  <a:lnTo>
                    <a:pt x="0" y="2369413"/>
                  </a:lnTo>
                  <a:lnTo>
                    <a:pt x="23545" y="2404681"/>
                  </a:lnTo>
                  <a:lnTo>
                    <a:pt x="41275" y="2410714"/>
                  </a:lnTo>
                  <a:lnTo>
                    <a:pt x="53898" y="2410714"/>
                  </a:lnTo>
                  <a:lnTo>
                    <a:pt x="89141" y="2387155"/>
                  </a:lnTo>
                  <a:lnTo>
                    <a:pt x="94322" y="2373668"/>
                  </a:lnTo>
                  <a:lnTo>
                    <a:pt x="95173" y="2369413"/>
                  </a:lnTo>
                  <a:lnTo>
                    <a:pt x="95173" y="2356777"/>
                  </a:lnTo>
                  <a:lnTo>
                    <a:pt x="93967" y="2350706"/>
                  </a:lnTo>
                  <a:lnTo>
                    <a:pt x="89128" y="2339035"/>
                  </a:lnTo>
                  <a:lnTo>
                    <a:pt x="87223" y="2336177"/>
                  </a:lnTo>
                  <a:lnTo>
                    <a:pt x="98844" y="2315464"/>
                  </a:lnTo>
                  <a:lnTo>
                    <a:pt x="961745" y="776274"/>
                  </a:lnTo>
                  <a:lnTo>
                    <a:pt x="970203" y="776274"/>
                  </a:lnTo>
                  <a:lnTo>
                    <a:pt x="972413" y="775830"/>
                  </a:lnTo>
                  <a:lnTo>
                    <a:pt x="1837499" y="1933155"/>
                  </a:lnTo>
                  <a:lnTo>
                    <a:pt x="1833816" y="1942084"/>
                  </a:lnTo>
                  <a:lnTo>
                    <a:pt x="1832610" y="1948167"/>
                  </a:lnTo>
                  <a:lnTo>
                    <a:pt x="1832610" y="1960791"/>
                  </a:lnTo>
                  <a:lnTo>
                    <a:pt x="1833816" y="1966874"/>
                  </a:lnTo>
                  <a:lnTo>
                    <a:pt x="1867814" y="2000897"/>
                  </a:lnTo>
                  <a:lnTo>
                    <a:pt x="1873885" y="2002104"/>
                  </a:lnTo>
                  <a:lnTo>
                    <a:pt x="1886508" y="2002104"/>
                  </a:lnTo>
                  <a:lnTo>
                    <a:pt x="1921738" y="1978545"/>
                  </a:lnTo>
                  <a:lnTo>
                    <a:pt x="1926640" y="1966531"/>
                  </a:lnTo>
                  <a:lnTo>
                    <a:pt x="1927783" y="1960791"/>
                  </a:lnTo>
                  <a:lnTo>
                    <a:pt x="1927783" y="1948167"/>
                  </a:lnTo>
                  <a:lnTo>
                    <a:pt x="1926577" y="1942084"/>
                  </a:lnTo>
                  <a:lnTo>
                    <a:pt x="1921916" y="1930831"/>
                  </a:lnTo>
                  <a:lnTo>
                    <a:pt x="2790266" y="640067"/>
                  </a:lnTo>
                  <a:lnTo>
                    <a:pt x="2802813" y="640067"/>
                  </a:lnTo>
                  <a:lnTo>
                    <a:pt x="2808884" y="638860"/>
                  </a:lnTo>
                  <a:lnTo>
                    <a:pt x="2840367" y="610920"/>
                  </a:lnTo>
                  <a:lnTo>
                    <a:pt x="2844088" y="598754"/>
                  </a:lnTo>
                  <a:lnTo>
                    <a:pt x="2844088" y="589076"/>
                  </a:lnTo>
                  <a:lnTo>
                    <a:pt x="3686899" y="87960"/>
                  </a:lnTo>
                  <a:lnTo>
                    <a:pt x="3688765" y="89204"/>
                  </a:lnTo>
                  <a:lnTo>
                    <a:pt x="3700424" y="94043"/>
                  </a:lnTo>
                  <a:lnTo>
                    <a:pt x="3706495" y="95250"/>
                  </a:lnTo>
                  <a:lnTo>
                    <a:pt x="3719118" y="95250"/>
                  </a:lnTo>
                  <a:lnTo>
                    <a:pt x="3754348" y="71678"/>
                  </a:lnTo>
                  <a:lnTo>
                    <a:pt x="3760393" y="53936"/>
                  </a:lnTo>
                  <a:lnTo>
                    <a:pt x="3760393" y="413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410329" y="11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481" y="0"/>
                  </a:moveTo>
                  <a:lnTo>
                    <a:pt x="476986" y="0"/>
                  </a:lnTo>
                  <a:lnTo>
                    <a:pt x="319087" y="158686"/>
                  </a:lnTo>
                  <a:lnTo>
                    <a:pt x="161201" y="0"/>
                  </a:lnTo>
                  <a:lnTo>
                    <a:pt x="10693" y="0"/>
                  </a:lnTo>
                  <a:lnTo>
                    <a:pt x="168592" y="158686"/>
                  </a:lnTo>
                  <a:lnTo>
                    <a:pt x="319087" y="309943"/>
                  </a:lnTo>
                  <a:lnTo>
                    <a:pt x="627481" y="0"/>
                  </a:lnTo>
                  <a:close/>
                </a:path>
                <a:path w="638175" h="2143125">
                  <a:moveTo>
                    <a:pt x="638175" y="1822119"/>
                  </a:moveTo>
                  <a:lnTo>
                    <a:pt x="562927" y="1746478"/>
                  </a:lnTo>
                  <a:lnTo>
                    <a:pt x="319087" y="1991550"/>
                  </a:lnTo>
                  <a:lnTo>
                    <a:pt x="75260" y="1746478"/>
                  </a:lnTo>
                  <a:lnTo>
                    <a:pt x="0" y="1822119"/>
                  </a:lnTo>
                  <a:lnTo>
                    <a:pt x="319087" y="2142807"/>
                  </a:lnTo>
                  <a:lnTo>
                    <a:pt x="638175" y="1822119"/>
                  </a:lnTo>
                  <a:close/>
                </a:path>
                <a:path w="638175" h="2143125">
                  <a:moveTo>
                    <a:pt x="638175" y="1363903"/>
                  </a:moveTo>
                  <a:lnTo>
                    <a:pt x="562927" y="1288262"/>
                  </a:lnTo>
                  <a:lnTo>
                    <a:pt x="319087" y="1533334"/>
                  </a:lnTo>
                  <a:lnTo>
                    <a:pt x="75260" y="1288262"/>
                  </a:lnTo>
                  <a:lnTo>
                    <a:pt x="0" y="1363903"/>
                  </a:lnTo>
                  <a:lnTo>
                    <a:pt x="319087" y="1684591"/>
                  </a:lnTo>
                  <a:lnTo>
                    <a:pt x="638175" y="1363903"/>
                  </a:lnTo>
                  <a:close/>
                </a:path>
                <a:path w="638175" h="2143125">
                  <a:moveTo>
                    <a:pt x="638175" y="905675"/>
                  </a:moveTo>
                  <a:lnTo>
                    <a:pt x="562927" y="830046"/>
                  </a:lnTo>
                  <a:lnTo>
                    <a:pt x="319087" y="1075118"/>
                  </a:lnTo>
                  <a:lnTo>
                    <a:pt x="75260" y="830046"/>
                  </a:lnTo>
                  <a:lnTo>
                    <a:pt x="0" y="905675"/>
                  </a:lnTo>
                  <a:lnTo>
                    <a:pt x="319087" y="1226375"/>
                  </a:lnTo>
                  <a:lnTo>
                    <a:pt x="638175" y="905675"/>
                  </a:lnTo>
                  <a:close/>
                </a:path>
                <a:path w="638175" h="2143125">
                  <a:moveTo>
                    <a:pt x="638175" y="447459"/>
                  </a:moveTo>
                  <a:lnTo>
                    <a:pt x="562927" y="371830"/>
                  </a:lnTo>
                  <a:lnTo>
                    <a:pt x="319087" y="616902"/>
                  </a:lnTo>
                  <a:lnTo>
                    <a:pt x="75260" y="371830"/>
                  </a:lnTo>
                  <a:lnTo>
                    <a:pt x="0" y="447459"/>
                  </a:lnTo>
                  <a:lnTo>
                    <a:pt x="319087" y="768159"/>
                  </a:lnTo>
                  <a:lnTo>
                    <a:pt x="638175" y="447459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2163631" y="2108075"/>
            <a:ext cx="3302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8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dirty="0" sz="2000" spc="-75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63631" y="3470047"/>
            <a:ext cx="3302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8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dirty="0" sz="2000" spc="-75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63631" y="4832016"/>
            <a:ext cx="3302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8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dirty="0" sz="2000" spc="-75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63631" y="6193988"/>
            <a:ext cx="3302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8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000" spc="-75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15993" y="7555958"/>
            <a:ext cx="1778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5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46192" y="2511573"/>
            <a:ext cx="6974205" cy="2359025"/>
          </a:xfrm>
          <a:prstGeom prst="rect"/>
        </p:spPr>
        <p:txBody>
          <a:bodyPr wrap="square" lIns="0" tIns="128905" rIns="0" bIns="0" rtlCol="0" vert="horz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5"/>
              </a:spcBef>
            </a:pPr>
            <a:r>
              <a:rPr dirty="0" spc="-150">
                <a:latin typeface="Tahoma"/>
                <a:cs typeface="Tahoma"/>
              </a:rPr>
              <a:t>PROJECTED </a:t>
            </a:r>
            <a:r>
              <a:rPr dirty="0" spc="-145">
                <a:latin typeface="Tahoma"/>
                <a:cs typeface="Tahoma"/>
              </a:rPr>
              <a:t> </a:t>
            </a:r>
            <a:r>
              <a:rPr dirty="0" spc="509">
                <a:latin typeface="Tahoma"/>
                <a:cs typeface="Tahoma"/>
              </a:rPr>
              <a:t>A</a:t>
            </a:r>
            <a:r>
              <a:rPr dirty="0" spc="40">
                <a:latin typeface="Tahoma"/>
                <a:cs typeface="Tahoma"/>
              </a:rPr>
              <a:t>TT</a:t>
            </a:r>
            <a:r>
              <a:rPr dirty="0" spc="-254">
                <a:latin typeface="Tahoma"/>
                <a:cs typeface="Tahoma"/>
              </a:rPr>
              <a:t>E</a:t>
            </a:r>
            <a:r>
              <a:rPr dirty="0" spc="-204">
                <a:latin typeface="Tahoma"/>
                <a:cs typeface="Tahoma"/>
              </a:rPr>
              <a:t>N</a:t>
            </a:r>
            <a:r>
              <a:rPr dirty="0" spc="20">
                <a:latin typeface="Tahoma"/>
                <a:cs typeface="Tahoma"/>
              </a:rPr>
              <a:t>D</a:t>
            </a:r>
            <a:r>
              <a:rPr dirty="0" spc="509">
                <a:latin typeface="Tahoma"/>
                <a:cs typeface="Tahoma"/>
              </a:rPr>
              <a:t>A</a:t>
            </a:r>
            <a:r>
              <a:rPr dirty="0" spc="-204">
                <a:latin typeface="Tahoma"/>
                <a:cs typeface="Tahoma"/>
              </a:rPr>
              <a:t>N</a:t>
            </a:r>
            <a:r>
              <a:rPr dirty="0" spc="-25">
                <a:latin typeface="Tahoma"/>
                <a:cs typeface="Tahoma"/>
              </a:rPr>
              <a:t>C</a:t>
            </a:r>
            <a:r>
              <a:rPr dirty="0" spc="-90">
                <a:latin typeface="Tahoma"/>
                <a:cs typeface="Tahoma"/>
              </a:rPr>
              <a:t>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46192" y="5823183"/>
            <a:ext cx="57550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105" b="1">
                <a:solidFill>
                  <a:srgbClr val="111B1D"/>
                </a:solidFill>
                <a:latin typeface="Tahoma"/>
                <a:cs typeface="Tahoma"/>
              </a:rPr>
              <a:t>BASED</a:t>
            </a:r>
            <a:r>
              <a:rPr dirty="0" sz="2900" spc="9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40" b="1">
                <a:solidFill>
                  <a:srgbClr val="111B1D"/>
                </a:solidFill>
                <a:latin typeface="Tahoma"/>
                <a:cs typeface="Tahoma"/>
              </a:rPr>
              <a:t>ON</a:t>
            </a:r>
            <a:r>
              <a:rPr dirty="0" sz="2900" spc="9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15" b="1">
                <a:solidFill>
                  <a:srgbClr val="111B1D"/>
                </a:solidFill>
                <a:latin typeface="Tahoma"/>
                <a:cs typeface="Tahoma"/>
              </a:rPr>
              <a:t>PREVIOUS</a:t>
            </a:r>
            <a:r>
              <a:rPr dirty="0" sz="2900" spc="9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70" b="1">
                <a:solidFill>
                  <a:srgbClr val="111B1D"/>
                </a:solidFill>
                <a:latin typeface="Tahoma"/>
                <a:cs typeface="Tahoma"/>
              </a:rPr>
              <a:t>EVENTS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58892" y="5342087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46192" y="6650264"/>
            <a:ext cx="7498715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Presentations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111B1D"/>
                </a:solidFill>
                <a:latin typeface="Verdana"/>
                <a:cs typeface="Verdana"/>
              </a:rPr>
              <a:t>are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tools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that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can</a:t>
            </a:r>
            <a:r>
              <a:rPr dirty="0" sz="1900" spc="-13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111B1D"/>
                </a:solidFill>
                <a:latin typeface="Verdana"/>
                <a:cs typeface="Verdana"/>
              </a:rPr>
              <a:t>be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90">
                <a:solidFill>
                  <a:srgbClr val="111B1D"/>
                </a:solidFill>
                <a:latin typeface="Verdana"/>
                <a:cs typeface="Verdana"/>
              </a:rPr>
              <a:t>lectures,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and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more. </a:t>
            </a:r>
            <a:r>
              <a:rPr dirty="0" sz="1900" spc="-190">
                <a:solidFill>
                  <a:srgbClr val="111B1D"/>
                </a:solidFill>
                <a:latin typeface="Verdana"/>
                <a:cs typeface="Verdana"/>
              </a:rPr>
              <a:t>It</a:t>
            </a:r>
            <a:r>
              <a:rPr dirty="0" sz="1900" spc="-13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mostly </a:t>
            </a:r>
            <a:r>
              <a:rPr dirty="0" sz="1900" spc="-65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presented </a:t>
            </a:r>
            <a:r>
              <a:rPr dirty="0" sz="1900" spc="-65">
                <a:solidFill>
                  <a:srgbClr val="111B1D"/>
                </a:solidFill>
                <a:latin typeface="Verdana"/>
                <a:cs typeface="Verdana"/>
              </a:rPr>
              <a:t>before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an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audience. </a:t>
            </a:r>
            <a:r>
              <a:rPr dirty="0" sz="1900" spc="-190">
                <a:solidFill>
                  <a:srgbClr val="111B1D"/>
                </a:solidFill>
                <a:latin typeface="Verdana"/>
                <a:cs typeface="Verdana"/>
              </a:rPr>
              <a:t>It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serves </a:t>
            </a:r>
            <a:r>
              <a:rPr dirty="0" sz="1900" spc="-5">
                <a:solidFill>
                  <a:srgbClr val="111B1D"/>
                </a:solidFill>
                <a:latin typeface="Verdana"/>
                <a:cs typeface="Verdana"/>
              </a:rPr>
              <a:t>a 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variety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of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purposes, 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 making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60">
                <a:solidFill>
                  <a:srgbClr val="111B1D"/>
                </a:solidFill>
                <a:latin typeface="Verdana"/>
                <a:cs typeface="Verdana"/>
              </a:rPr>
              <a:t>presentations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powerful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tools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111B1D"/>
                </a:solidFill>
                <a:latin typeface="Verdana"/>
                <a:cs typeface="Verdana"/>
              </a:rPr>
              <a:t>for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60">
                <a:solidFill>
                  <a:srgbClr val="111B1D"/>
                </a:solidFill>
                <a:latin typeface="Verdana"/>
                <a:cs typeface="Verdana"/>
              </a:rPr>
              <a:t>convincing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and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teaching.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9150" y="1282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29150" y="1155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29150" y="1028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16" y="1"/>
            <a:ext cx="4491990" cy="10287000"/>
            <a:chOff x="4316" y="1"/>
            <a:chExt cx="4491990" cy="10287000"/>
          </a:xfrm>
        </p:grpSpPr>
        <p:sp>
          <p:nvSpPr>
            <p:cNvPr id="3" name="object 3"/>
            <p:cNvSpPr/>
            <p:nvPr/>
          </p:nvSpPr>
          <p:spPr>
            <a:xfrm>
              <a:off x="4316" y="1"/>
              <a:ext cx="3000375" cy="10287000"/>
            </a:xfrm>
            <a:custGeom>
              <a:avLst/>
              <a:gdLst/>
              <a:ahLst/>
              <a:cxnLst/>
              <a:rect l="l" t="t" r="r" b="b"/>
              <a:pathLst>
                <a:path w="3000375" h="10287000">
                  <a:moveTo>
                    <a:pt x="0" y="0"/>
                  </a:moveTo>
                  <a:lnTo>
                    <a:pt x="3000374" y="0"/>
                  </a:lnTo>
                  <a:lnTo>
                    <a:pt x="3000374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1028701"/>
              <a:ext cx="3467099" cy="82295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84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47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47" y="1312760"/>
                  </a:lnTo>
                  <a:lnTo>
                    <a:pt x="319087" y="1067701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47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47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93431" y="984314"/>
            <a:ext cx="807847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95">
                <a:latin typeface="Tahoma"/>
                <a:cs typeface="Tahoma"/>
              </a:rPr>
              <a:t>M</a:t>
            </a:r>
            <a:r>
              <a:rPr dirty="0" spc="-254">
                <a:latin typeface="Tahoma"/>
                <a:cs typeface="Tahoma"/>
              </a:rPr>
              <a:t>EE</a:t>
            </a:r>
            <a:r>
              <a:rPr dirty="0" spc="204">
                <a:latin typeface="Tahoma"/>
                <a:cs typeface="Tahoma"/>
              </a:rPr>
              <a:t>T</a:t>
            </a:r>
            <a:r>
              <a:rPr dirty="0" spc="-345">
                <a:latin typeface="Tahoma"/>
                <a:cs typeface="Tahoma"/>
              </a:rPr>
              <a:t> </a:t>
            </a:r>
            <a:r>
              <a:rPr dirty="0" spc="40">
                <a:latin typeface="Tahoma"/>
                <a:cs typeface="Tahoma"/>
              </a:rPr>
              <a:t>T</a:t>
            </a:r>
            <a:r>
              <a:rPr dirty="0" spc="-10">
                <a:latin typeface="Tahoma"/>
                <a:cs typeface="Tahoma"/>
              </a:rPr>
              <a:t>H</a:t>
            </a:r>
            <a:r>
              <a:rPr dirty="0" spc="-90">
                <a:latin typeface="Tahoma"/>
                <a:cs typeface="Tahoma"/>
              </a:rPr>
              <a:t>E</a:t>
            </a:r>
            <a:r>
              <a:rPr dirty="0" spc="-345">
                <a:latin typeface="Tahoma"/>
                <a:cs typeface="Tahoma"/>
              </a:rPr>
              <a:t> </a:t>
            </a:r>
            <a:r>
              <a:rPr dirty="0" spc="40">
                <a:latin typeface="Tahoma"/>
                <a:cs typeface="Tahoma"/>
              </a:rPr>
              <a:t>T</a:t>
            </a:r>
            <a:r>
              <a:rPr dirty="0" spc="-254">
                <a:latin typeface="Tahoma"/>
                <a:cs typeface="Tahoma"/>
              </a:rPr>
              <a:t>E</a:t>
            </a:r>
            <a:r>
              <a:rPr dirty="0" spc="509">
                <a:latin typeface="Tahoma"/>
                <a:cs typeface="Tahoma"/>
              </a:rPr>
              <a:t>A</a:t>
            </a:r>
            <a:r>
              <a:rPr dirty="0" spc="-330">
                <a:latin typeface="Tahoma"/>
                <a:cs typeface="Tahoma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271734" y="3015315"/>
            <a:ext cx="400050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35" b="1">
                <a:solidFill>
                  <a:srgbClr val="111B1D"/>
                </a:solidFill>
                <a:latin typeface="Tahoma"/>
                <a:cs typeface="Tahoma"/>
              </a:rPr>
              <a:t>GET</a:t>
            </a:r>
            <a:r>
              <a:rPr dirty="0" sz="2900" spc="9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75" b="1">
                <a:solidFill>
                  <a:srgbClr val="111B1D"/>
                </a:solidFill>
                <a:latin typeface="Tahoma"/>
                <a:cs typeface="Tahoma"/>
              </a:rPr>
              <a:t>TO</a:t>
            </a:r>
            <a:r>
              <a:rPr dirty="0" sz="2900" spc="9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105" b="1">
                <a:solidFill>
                  <a:srgbClr val="111B1D"/>
                </a:solidFill>
                <a:latin typeface="Tahoma"/>
                <a:cs typeface="Tahoma"/>
              </a:rPr>
              <a:t>KNOW</a:t>
            </a:r>
            <a:r>
              <a:rPr dirty="0" sz="2900" spc="10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25" b="1">
                <a:solidFill>
                  <a:srgbClr val="111B1D"/>
                </a:solidFill>
                <a:latin typeface="Tahoma"/>
                <a:cs typeface="Tahoma"/>
              </a:rPr>
              <a:t>THEM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769685" y="261731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3925" y="1028701"/>
            <a:ext cx="3457574" cy="40004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33925" y="5267326"/>
            <a:ext cx="3457574" cy="39909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613726" y="5073755"/>
            <a:ext cx="2658745" cy="4196080"/>
          </a:xfrm>
          <a:prstGeom prst="rect">
            <a:avLst/>
          </a:prstGeom>
        </p:spPr>
        <p:txBody>
          <a:bodyPr wrap="square" lIns="0" tIns="24320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915"/>
              </a:spcBef>
            </a:pPr>
            <a:r>
              <a:rPr dirty="0" sz="2700" spc="-30" b="1">
                <a:solidFill>
                  <a:srgbClr val="111B1D"/>
                </a:solidFill>
                <a:latin typeface="Tahoma"/>
                <a:cs typeface="Tahoma"/>
              </a:rPr>
              <a:t>Liana</a:t>
            </a:r>
            <a:r>
              <a:rPr dirty="0" sz="2700" spc="-14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70" b="1">
                <a:solidFill>
                  <a:srgbClr val="111B1D"/>
                </a:solidFill>
                <a:latin typeface="Tahoma"/>
                <a:cs typeface="Tahoma"/>
              </a:rPr>
              <a:t>Collins</a:t>
            </a:r>
            <a:endParaRPr sz="270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1275"/>
              </a:spcBef>
            </a:pPr>
            <a:r>
              <a:rPr dirty="0" sz="1900" spc="-65">
                <a:solidFill>
                  <a:srgbClr val="111B1D"/>
                </a:solidFill>
                <a:latin typeface="Verdana"/>
                <a:cs typeface="Verdana"/>
              </a:rPr>
              <a:t>Designer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</a:pPr>
            <a:r>
              <a:rPr dirty="0" sz="2700" spc="15" b="1">
                <a:solidFill>
                  <a:srgbClr val="111B1D"/>
                </a:solidFill>
                <a:latin typeface="Tahoma"/>
                <a:cs typeface="Tahoma"/>
              </a:rPr>
              <a:t>T</a:t>
            </a:r>
            <a:r>
              <a:rPr dirty="0" sz="2700" spc="-70" b="1">
                <a:solidFill>
                  <a:srgbClr val="111B1D"/>
                </a:solidFill>
                <a:latin typeface="Tahoma"/>
                <a:cs typeface="Tahoma"/>
              </a:rPr>
              <a:t>o</a:t>
            </a:r>
            <a:r>
              <a:rPr dirty="0" sz="2700" spc="-114" b="1">
                <a:solidFill>
                  <a:srgbClr val="111B1D"/>
                </a:solidFill>
                <a:latin typeface="Tahoma"/>
                <a:cs typeface="Tahoma"/>
              </a:rPr>
              <a:t>ri</a:t>
            </a:r>
            <a:r>
              <a:rPr dirty="0" sz="2700" spc="-125" b="1">
                <a:solidFill>
                  <a:srgbClr val="111B1D"/>
                </a:solidFill>
                <a:latin typeface="Tahoma"/>
                <a:cs typeface="Tahoma"/>
              </a:rPr>
              <a:t>e</a:t>
            </a:r>
            <a:r>
              <a:rPr dirty="0" sz="2700" spc="-5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25" b="1">
                <a:solidFill>
                  <a:srgbClr val="111B1D"/>
                </a:solidFill>
                <a:latin typeface="Tahoma"/>
                <a:cs typeface="Tahoma"/>
              </a:rPr>
              <a:t>S</a:t>
            </a:r>
            <a:r>
              <a:rPr dirty="0" sz="2700" spc="-110" b="1">
                <a:solidFill>
                  <a:srgbClr val="111B1D"/>
                </a:solidFill>
                <a:latin typeface="Tahoma"/>
                <a:cs typeface="Tahoma"/>
              </a:rPr>
              <a:t>i</a:t>
            </a:r>
            <a:r>
              <a:rPr dirty="0" sz="2700" spc="-150" b="1">
                <a:solidFill>
                  <a:srgbClr val="111B1D"/>
                </a:solidFill>
                <a:latin typeface="Tahoma"/>
                <a:cs typeface="Tahoma"/>
              </a:rPr>
              <a:t>mm</a:t>
            </a:r>
            <a:r>
              <a:rPr dirty="0" sz="2700" spc="-70" b="1">
                <a:solidFill>
                  <a:srgbClr val="111B1D"/>
                </a:solidFill>
                <a:latin typeface="Tahoma"/>
                <a:cs typeface="Tahoma"/>
              </a:rPr>
              <a:t>o</a:t>
            </a:r>
            <a:r>
              <a:rPr dirty="0" sz="2700" spc="-105" b="1">
                <a:solidFill>
                  <a:srgbClr val="111B1D"/>
                </a:solidFill>
                <a:latin typeface="Tahoma"/>
                <a:cs typeface="Tahoma"/>
              </a:rPr>
              <a:t>n</a:t>
            </a:r>
            <a:r>
              <a:rPr dirty="0" sz="2700" spc="-40" b="1">
                <a:solidFill>
                  <a:srgbClr val="111B1D"/>
                </a:solidFill>
                <a:latin typeface="Tahoma"/>
                <a:cs typeface="Tahoma"/>
              </a:rPr>
              <a:t>s</a:t>
            </a:r>
            <a:endParaRPr sz="270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1275"/>
              </a:spcBef>
            </a:pP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Marketer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2700" spc="-65" b="1">
                <a:solidFill>
                  <a:srgbClr val="111B1D"/>
                </a:solidFill>
                <a:latin typeface="Tahoma"/>
                <a:cs typeface="Tahoma"/>
              </a:rPr>
              <a:t>R</a:t>
            </a:r>
            <a:r>
              <a:rPr dirty="0" sz="2700" spc="55" b="1">
                <a:solidFill>
                  <a:srgbClr val="111B1D"/>
                </a:solidFill>
                <a:latin typeface="Tahoma"/>
                <a:cs typeface="Tahoma"/>
              </a:rPr>
              <a:t>a</a:t>
            </a:r>
            <a:r>
              <a:rPr dirty="0" sz="2700" spc="-275" b="1">
                <a:solidFill>
                  <a:srgbClr val="111B1D"/>
                </a:solidFill>
                <a:latin typeface="Tahoma"/>
                <a:cs typeface="Tahoma"/>
              </a:rPr>
              <a:t>j</a:t>
            </a:r>
            <a:r>
              <a:rPr dirty="0" sz="2700" spc="-125" b="1">
                <a:solidFill>
                  <a:srgbClr val="111B1D"/>
                </a:solidFill>
                <a:latin typeface="Tahoma"/>
                <a:cs typeface="Tahoma"/>
              </a:rPr>
              <a:t>ee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v</a:t>
            </a:r>
            <a:r>
              <a:rPr dirty="0" sz="2700" spc="-5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25" b="1">
                <a:solidFill>
                  <a:srgbClr val="111B1D"/>
                </a:solidFill>
                <a:latin typeface="Tahoma"/>
                <a:cs typeface="Tahoma"/>
              </a:rPr>
              <a:t>S</a:t>
            </a:r>
            <a:r>
              <a:rPr dirty="0" sz="2700" spc="-70" b="1">
                <a:solidFill>
                  <a:srgbClr val="111B1D"/>
                </a:solidFill>
                <a:latin typeface="Tahoma"/>
                <a:cs typeface="Tahoma"/>
              </a:rPr>
              <a:t>o</a:t>
            </a:r>
            <a:r>
              <a:rPr dirty="0" sz="2700" spc="-110" b="1">
                <a:solidFill>
                  <a:srgbClr val="111B1D"/>
                </a:solidFill>
                <a:latin typeface="Tahoma"/>
                <a:cs typeface="Tahoma"/>
              </a:rPr>
              <a:t>l</a:t>
            </a:r>
            <a:r>
              <a:rPr dirty="0" sz="2700" spc="-70" b="1">
                <a:solidFill>
                  <a:srgbClr val="111B1D"/>
                </a:solidFill>
                <a:latin typeface="Tahoma"/>
                <a:cs typeface="Tahoma"/>
              </a:rPr>
              <a:t>o</a:t>
            </a:r>
            <a:r>
              <a:rPr dirty="0" sz="2700" spc="-150" b="1">
                <a:solidFill>
                  <a:srgbClr val="111B1D"/>
                </a:solidFill>
                <a:latin typeface="Tahoma"/>
                <a:cs typeface="Tahoma"/>
              </a:rPr>
              <a:t>m</a:t>
            </a:r>
            <a:r>
              <a:rPr dirty="0" sz="2700" spc="-70" b="1">
                <a:solidFill>
                  <a:srgbClr val="111B1D"/>
                </a:solidFill>
                <a:latin typeface="Tahoma"/>
                <a:cs typeface="Tahoma"/>
              </a:rPr>
              <a:t>o</a:t>
            </a:r>
            <a:r>
              <a:rPr dirty="0" sz="2700" spc="-105" b="1">
                <a:solidFill>
                  <a:srgbClr val="111B1D"/>
                </a:solidFill>
                <a:latin typeface="Tahoma"/>
                <a:cs typeface="Tahoma"/>
              </a:rPr>
              <a:t>n</a:t>
            </a:r>
            <a:endParaRPr sz="270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1275"/>
              </a:spcBef>
            </a:pP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Artist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9174" y="0"/>
            <a:ext cx="13458825" cy="10287000"/>
          </a:xfrm>
          <a:custGeom>
            <a:avLst/>
            <a:gdLst/>
            <a:ahLst/>
            <a:cxnLst/>
            <a:rect l="l" t="t" r="r" b="b"/>
            <a:pathLst>
              <a:path w="13458825" h="10287000">
                <a:moveTo>
                  <a:pt x="0" y="10286999"/>
                </a:moveTo>
                <a:lnTo>
                  <a:pt x="13458823" y="10286999"/>
                </a:lnTo>
                <a:lnTo>
                  <a:pt x="1345882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4829175" cy="10287000"/>
          </a:xfrm>
          <a:custGeom>
            <a:avLst/>
            <a:gdLst/>
            <a:ahLst/>
            <a:cxnLst/>
            <a:rect l="l" t="t" r="r" b="b"/>
            <a:pathLst>
              <a:path w="4829175" h="10287000">
                <a:moveTo>
                  <a:pt x="48291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29174" y="0"/>
                </a:lnTo>
                <a:lnTo>
                  <a:pt x="4829174" y="1028699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7648905" y="1664448"/>
            <a:ext cx="1452880" cy="1452880"/>
            <a:chOff x="7648905" y="1664448"/>
            <a:chExt cx="1452880" cy="1452880"/>
          </a:xfrm>
        </p:grpSpPr>
        <p:sp>
          <p:nvSpPr>
            <p:cNvPr id="5" name="object 5"/>
            <p:cNvSpPr/>
            <p:nvPr/>
          </p:nvSpPr>
          <p:spPr>
            <a:xfrm>
              <a:off x="7648905" y="1664448"/>
              <a:ext cx="1452880" cy="1452880"/>
            </a:xfrm>
            <a:custGeom>
              <a:avLst/>
              <a:gdLst/>
              <a:ahLst/>
              <a:cxnLst/>
              <a:rect l="l" t="t" r="r" b="b"/>
              <a:pathLst>
                <a:path w="1452879" h="1452880">
                  <a:moveTo>
                    <a:pt x="726144" y="1452288"/>
                  </a:moveTo>
                  <a:lnTo>
                    <a:pt x="672731" y="1450321"/>
                  </a:lnTo>
                  <a:lnTo>
                    <a:pt x="619596" y="1444429"/>
                  </a:lnTo>
                  <a:lnTo>
                    <a:pt x="567039" y="1434643"/>
                  </a:lnTo>
                  <a:lnTo>
                    <a:pt x="515355" y="1421020"/>
                  </a:lnTo>
                  <a:lnTo>
                    <a:pt x="464813" y="1403633"/>
                  </a:lnTo>
                  <a:lnTo>
                    <a:pt x="415677" y="1382571"/>
                  </a:lnTo>
                  <a:lnTo>
                    <a:pt x="368224" y="1357950"/>
                  </a:lnTo>
                  <a:lnTo>
                    <a:pt x="322720" y="1329911"/>
                  </a:lnTo>
                  <a:lnTo>
                    <a:pt x="279401" y="1298601"/>
                  </a:lnTo>
                  <a:lnTo>
                    <a:pt x="238495" y="1264182"/>
                  </a:lnTo>
                  <a:lnTo>
                    <a:pt x="200232" y="1226846"/>
                  </a:lnTo>
                  <a:lnTo>
                    <a:pt x="164827" y="1186805"/>
                  </a:lnTo>
                  <a:lnTo>
                    <a:pt x="132462" y="1144268"/>
                  </a:lnTo>
                  <a:lnTo>
                    <a:pt x="103309" y="1099457"/>
                  </a:lnTo>
                  <a:lnTo>
                    <a:pt x="77531" y="1052622"/>
                  </a:lnTo>
                  <a:lnTo>
                    <a:pt x="55274" y="1004027"/>
                  </a:lnTo>
                  <a:lnTo>
                    <a:pt x="36651" y="953927"/>
                  </a:lnTo>
                  <a:lnTo>
                    <a:pt x="21761" y="902583"/>
                  </a:lnTo>
                  <a:lnTo>
                    <a:pt x="10689" y="850281"/>
                  </a:lnTo>
                  <a:lnTo>
                    <a:pt x="3496" y="797318"/>
                  </a:lnTo>
                  <a:lnTo>
                    <a:pt x="218" y="743970"/>
                  </a:lnTo>
                  <a:lnTo>
                    <a:pt x="0" y="726144"/>
                  </a:lnTo>
                  <a:lnTo>
                    <a:pt x="218" y="708318"/>
                  </a:lnTo>
                  <a:lnTo>
                    <a:pt x="3496" y="654969"/>
                  </a:lnTo>
                  <a:lnTo>
                    <a:pt x="10689" y="602006"/>
                  </a:lnTo>
                  <a:lnTo>
                    <a:pt x="21761" y="549705"/>
                  </a:lnTo>
                  <a:lnTo>
                    <a:pt x="36651" y="498360"/>
                  </a:lnTo>
                  <a:lnTo>
                    <a:pt x="55274" y="448260"/>
                  </a:lnTo>
                  <a:lnTo>
                    <a:pt x="77531" y="399666"/>
                  </a:lnTo>
                  <a:lnTo>
                    <a:pt x="103309" y="352831"/>
                  </a:lnTo>
                  <a:lnTo>
                    <a:pt x="132462" y="308019"/>
                  </a:lnTo>
                  <a:lnTo>
                    <a:pt x="164827" y="265483"/>
                  </a:lnTo>
                  <a:lnTo>
                    <a:pt x="200232" y="225442"/>
                  </a:lnTo>
                  <a:lnTo>
                    <a:pt x="238495" y="188106"/>
                  </a:lnTo>
                  <a:lnTo>
                    <a:pt x="279401" y="153687"/>
                  </a:lnTo>
                  <a:lnTo>
                    <a:pt x="322720" y="122377"/>
                  </a:lnTo>
                  <a:lnTo>
                    <a:pt x="368224" y="94337"/>
                  </a:lnTo>
                  <a:lnTo>
                    <a:pt x="415677" y="69717"/>
                  </a:lnTo>
                  <a:lnTo>
                    <a:pt x="464813" y="48654"/>
                  </a:lnTo>
                  <a:lnTo>
                    <a:pt x="515355" y="31267"/>
                  </a:lnTo>
                  <a:lnTo>
                    <a:pt x="567039" y="17644"/>
                  </a:lnTo>
                  <a:lnTo>
                    <a:pt x="619596" y="7858"/>
                  </a:lnTo>
                  <a:lnTo>
                    <a:pt x="672731" y="1966"/>
                  </a:lnTo>
                  <a:lnTo>
                    <a:pt x="726144" y="0"/>
                  </a:lnTo>
                  <a:lnTo>
                    <a:pt x="743970" y="218"/>
                  </a:lnTo>
                  <a:lnTo>
                    <a:pt x="797318" y="3496"/>
                  </a:lnTo>
                  <a:lnTo>
                    <a:pt x="850281" y="10689"/>
                  </a:lnTo>
                  <a:lnTo>
                    <a:pt x="902583" y="21761"/>
                  </a:lnTo>
                  <a:lnTo>
                    <a:pt x="953927" y="36651"/>
                  </a:lnTo>
                  <a:lnTo>
                    <a:pt x="1004027" y="55274"/>
                  </a:lnTo>
                  <a:lnTo>
                    <a:pt x="1052622" y="77531"/>
                  </a:lnTo>
                  <a:lnTo>
                    <a:pt x="1099457" y="103309"/>
                  </a:lnTo>
                  <a:lnTo>
                    <a:pt x="1144268" y="132462"/>
                  </a:lnTo>
                  <a:lnTo>
                    <a:pt x="1186805" y="164827"/>
                  </a:lnTo>
                  <a:lnTo>
                    <a:pt x="1226846" y="200232"/>
                  </a:lnTo>
                  <a:lnTo>
                    <a:pt x="1264182" y="238495"/>
                  </a:lnTo>
                  <a:lnTo>
                    <a:pt x="1298601" y="279401"/>
                  </a:lnTo>
                  <a:lnTo>
                    <a:pt x="1329911" y="322720"/>
                  </a:lnTo>
                  <a:lnTo>
                    <a:pt x="1357950" y="368224"/>
                  </a:lnTo>
                  <a:lnTo>
                    <a:pt x="1382571" y="415677"/>
                  </a:lnTo>
                  <a:lnTo>
                    <a:pt x="1403633" y="464813"/>
                  </a:lnTo>
                  <a:lnTo>
                    <a:pt x="1421021" y="515355"/>
                  </a:lnTo>
                  <a:lnTo>
                    <a:pt x="1434643" y="567039"/>
                  </a:lnTo>
                  <a:lnTo>
                    <a:pt x="1444429" y="619596"/>
                  </a:lnTo>
                  <a:lnTo>
                    <a:pt x="1450321" y="672731"/>
                  </a:lnTo>
                  <a:lnTo>
                    <a:pt x="1452288" y="726144"/>
                  </a:lnTo>
                  <a:lnTo>
                    <a:pt x="1452070" y="743970"/>
                  </a:lnTo>
                  <a:lnTo>
                    <a:pt x="1448792" y="797318"/>
                  </a:lnTo>
                  <a:lnTo>
                    <a:pt x="1441599" y="850281"/>
                  </a:lnTo>
                  <a:lnTo>
                    <a:pt x="1430527" y="902583"/>
                  </a:lnTo>
                  <a:lnTo>
                    <a:pt x="1415637" y="953927"/>
                  </a:lnTo>
                  <a:lnTo>
                    <a:pt x="1397013" y="1004027"/>
                  </a:lnTo>
                  <a:lnTo>
                    <a:pt x="1374756" y="1052622"/>
                  </a:lnTo>
                  <a:lnTo>
                    <a:pt x="1348979" y="1099457"/>
                  </a:lnTo>
                  <a:lnTo>
                    <a:pt x="1319825" y="1144268"/>
                  </a:lnTo>
                  <a:lnTo>
                    <a:pt x="1287461" y="1186805"/>
                  </a:lnTo>
                  <a:lnTo>
                    <a:pt x="1252056" y="1226846"/>
                  </a:lnTo>
                  <a:lnTo>
                    <a:pt x="1213793" y="1264182"/>
                  </a:lnTo>
                  <a:lnTo>
                    <a:pt x="1172887" y="1298600"/>
                  </a:lnTo>
                  <a:lnTo>
                    <a:pt x="1129568" y="1329911"/>
                  </a:lnTo>
                  <a:lnTo>
                    <a:pt x="1084064" y="1357950"/>
                  </a:lnTo>
                  <a:lnTo>
                    <a:pt x="1036611" y="1382571"/>
                  </a:lnTo>
                  <a:lnTo>
                    <a:pt x="987475" y="1403633"/>
                  </a:lnTo>
                  <a:lnTo>
                    <a:pt x="936932" y="1421020"/>
                  </a:lnTo>
                  <a:lnTo>
                    <a:pt x="885248" y="1434643"/>
                  </a:lnTo>
                  <a:lnTo>
                    <a:pt x="832691" y="1444429"/>
                  </a:lnTo>
                  <a:lnTo>
                    <a:pt x="779557" y="1450321"/>
                  </a:lnTo>
                  <a:lnTo>
                    <a:pt x="726144" y="1452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118377" y="1940919"/>
              <a:ext cx="465455" cy="895985"/>
            </a:xfrm>
            <a:custGeom>
              <a:avLst/>
              <a:gdLst/>
              <a:ahLst/>
              <a:cxnLst/>
              <a:rect l="l" t="t" r="r" b="b"/>
              <a:pathLst>
                <a:path w="465454" h="895985">
                  <a:moveTo>
                    <a:pt x="301826" y="895475"/>
                  </a:moveTo>
                  <a:lnTo>
                    <a:pt x="137471" y="895475"/>
                  </a:lnTo>
                  <a:lnTo>
                    <a:pt x="137471" y="487028"/>
                  </a:lnTo>
                  <a:lnTo>
                    <a:pt x="0" y="487028"/>
                  </a:lnTo>
                  <a:lnTo>
                    <a:pt x="0" y="327838"/>
                  </a:lnTo>
                  <a:lnTo>
                    <a:pt x="137471" y="327838"/>
                  </a:lnTo>
                  <a:lnTo>
                    <a:pt x="137471" y="210446"/>
                  </a:lnTo>
                  <a:lnTo>
                    <a:pt x="142432" y="155890"/>
                  </a:lnTo>
                  <a:lnTo>
                    <a:pt x="156792" y="109143"/>
                  </a:lnTo>
                  <a:lnTo>
                    <a:pt x="179769" y="70419"/>
                  </a:lnTo>
                  <a:lnTo>
                    <a:pt x="210580" y="39929"/>
                  </a:lnTo>
                  <a:lnTo>
                    <a:pt x="248441" y="17888"/>
                  </a:lnTo>
                  <a:lnTo>
                    <a:pt x="292568" y="4507"/>
                  </a:lnTo>
                  <a:lnTo>
                    <a:pt x="342180" y="0"/>
                  </a:lnTo>
                  <a:lnTo>
                    <a:pt x="383906" y="707"/>
                  </a:lnTo>
                  <a:lnTo>
                    <a:pt x="419983" y="2410"/>
                  </a:lnTo>
                  <a:lnTo>
                    <a:pt x="447862" y="4477"/>
                  </a:lnTo>
                  <a:lnTo>
                    <a:pt x="464993" y="6278"/>
                  </a:lnTo>
                  <a:lnTo>
                    <a:pt x="464993" y="148649"/>
                  </a:lnTo>
                  <a:lnTo>
                    <a:pt x="380764" y="148698"/>
                  </a:lnTo>
                  <a:lnTo>
                    <a:pt x="340551" y="154325"/>
                  </a:lnTo>
                  <a:lnTo>
                    <a:pt x="316514" y="170162"/>
                  </a:lnTo>
                  <a:lnTo>
                    <a:pt x="304867" y="194640"/>
                  </a:lnTo>
                  <a:lnTo>
                    <a:pt x="301826" y="226190"/>
                  </a:lnTo>
                  <a:lnTo>
                    <a:pt x="301826" y="327838"/>
                  </a:lnTo>
                  <a:lnTo>
                    <a:pt x="459473" y="327838"/>
                  </a:lnTo>
                  <a:lnTo>
                    <a:pt x="438933" y="487028"/>
                  </a:lnTo>
                  <a:lnTo>
                    <a:pt x="301826" y="487028"/>
                  </a:lnTo>
                  <a:lnTo>
                    <a:pt x="301826" y="895475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7652680" y="4420891"/>
            <a:ext cx="1443355" cy="1443355"/>
            <a:chOff x="7652680" y="4420891"/>
            <a:chExt cx="1443355" cy="1443355"/>
          </a:xfrm>
        </p:grpSpPr>
        <p:sp>
          <p:nvSpPr>
            <p:cNvPr id="8" name="object 8"/>
            <p:cNvSpPr/>
            <p:nvPr/>
          </p:nvSpPr>
          <p:spPr>
            <a:xfrm>
              <a:off x="7652680" y="4420891"/>
              <a:ext cx="1443355" cy="1443355"/>
            </a:xfrm>
            <a:custGeom>
              <a:avLst/>
              <a:gdLst/>
              <a:ahLst/>
              <a:cxnLst/>
              <a:rect l="l" t="t" r="r" b="b"/>
              <a:pathLst>
                <a:path w="1443354" h="1443354">
                  <a:moveTo>
                    <a:pt x="721605" y="1443207"/>
                  </a:moveTo>
                  <a:lnTo>
                    <a:pt x="674159" y="1441672"/>
                  </a:lnTo>
                  <a:lnTo>
                    <a:pt x="627533" y="1437131"/>
                  </a:lnTo>
                  <a:lnTo>
                    <a:pt x="581821" y="1429679"/>
                  </a:lnTo>
                  <a:lnTo>
                    <a:pt x="537119" y="1419410"/>
                  </a:lnTo>
                  <a:lnTo>
                    <a:pt x="493522" y="1406420"/>
                  </a:lnTo>
                  <a:lnTo>
                    <a:pt x="451124" y="1390804"/>
                  </a:lnTo>
                  <a:lnTo>
                    <a:pt x="410022" y="1372658"/>
                  </a:lnTo>
                  <a:lnTo>
                    <a:pt x="370309" y="1352075"/>
                  </a:lnTo>
                  <a:lnTo>
                    <a:pt x="332081" y="1329151"/>
                  </a:lnTo>
                  <a:lnTo>
                    <a:pt x="295434" y="1303982"/>
                  </a:lnTo>
                  <a:lnTo>
                    <a:pt x="260462" y="1276662"/>
                  </a:lnTo>
                  <a:lnTo>
                    <a:pt x="227260" y="1247286"/>
                  </a:lnTo>
                  <a:lnTo>
                    <a:pt x="195924" y="1215950"/>
                  </a:lnTo>
                  <a:lnTo>
                    <a:pt x="166548" y="1182749"/>
                  </a:lnTo>
                  <a:lnTo>
                    <a:pt x="139227" y="1147777"/>
                  </a:lnTo>
                  <a:lnTo>
                    <a:pt x="114058" y="1111129"/>
                  </a:lnTo>
                  <a:lnTo>
                    <a:pt x="91134" y="1072902"/>
                  </a:lnTo>
                  <a:lnTo>
                    <a:pt x="70551" y="1033189"/>
                  </a:lnTo>
                  <a:lnTo>
                    <a:pt x="52404" y="992086"/>
                  </a:lnTo>
                  <a:lnTo>
                    <a:pt x="36787" y="949689"/>
                  </a:lnTo>
                  <a:lnTo>
                    <a:pt x="23797" y="906091"/>
                  </a:lnTo>
                  <a:lnTo>
                    <a:pt x="13528" y="861388"/>
                  </a:lnTo>
                  <a:lnTo>
                    <a:pt x="6076" y="815676"/>
                  </a:lnTo>
                  <a:lnTo>
                    <a:pt x="1534" y="769049"/>
                  </a:lnTo>
                  <a:lnTo>
                    <a:pt x="0" y="721602"/>
                  </a:lnTo>
                  <a:lnTo>
                    <a:pt x="1534" y="674157"/>
                  </a:lnTo>
                  <a:lnTo>
                    <a:pt x="6075" y="627531"/>
                  </a:lnTo>
                  <a:lnTo>
                    <a:pt x="13528" y="581819"/>
                  </a:lnTo>
                  <a:lnTo>
                    <a:pt x="23796" y="537117"/>
                  </a:lnTo>
                  <a:lnTo>
                    <a:pt x="36786" y="493520"/>
                  </a:lnTo>
                  <a:lnTo>
                    <a:pt x="52402" y="451123"/>
                  </a:lnTo>
                  <a:lnTo>
                    <a:pt x="70549" y="410021"/>
                  </a:lnTo>
                  <a:lnTo>
                    <a:pt x="91133" y="370308"/>
                  </a:lnTo>
                  <a:lnTo>
                    <a:pt x="114056" y="332081"/>
                  </a:lnTo>
                  <a:lnTo>
                    <a:pt x="139226" y="295433"/>
                  </a:lnTo>
                  <a:lnTo>
                    <a:pt x="166547" y="260461"/>
                  </a:lnTo>
                  <a:lnTo>
                    <a:pt x="195923" y="227260"/>
                  </a:lnTo>
                  <a:lnTo>
                    <a:pt x="227259" y="195923"/>
                  </a:lnTo>
                  <a:lnTo>
                    <a:pt x="260461" y="166548"/>
                  </a:lnTo>
                  <a:lnTo>
                    <a:pt x="295433" y="139227"/>
                  </a:lnTo>
                  <a:lnTo>
                    <a:pt x="332081" y="114058"/>
                  </a:lnTo>
                  <a:lnTo>
                    <a:pt x="370308" y="91134"/>
                  </a:lnTo>
                  <a:lnTo>
                    <a:pt x="410021" y="70551"/>
                  </a:lnTo>
                  <a:lnTo>
                    <a:pt x="451124" y="52404"/>
                  </a:lnTo>
                  <a:lnTo>
                    <a:pt x="493521" y="36787"/>
                  </a:lnTo>
                  <a:lnTo>
                    <a:pt x="537119" y="23797"/>
                  </a:lnTo>
                  <a:lnTo>
                    <a:pt x="581821" y="13528"/>
                  </a:lnTo>
                  <a:lnTo>
                    <a:pt x="627533" y="6076"/>
                  </a:lnTo>
                  <a:lnTo>
                    <a:pt x="674159" y="1534"/>
                  </a:lnTo>
                  <a:lnTo>
                    <a:pt x="721605" y="0"/>
                  </a:lnTo>
                  <a:lnTo>
                    <a:pt x="769051" y="1534"/>
                  </a:lnTo>
                  <a:lnTo>
                    <a:pt x="815677" y="6076"/>
                  </a:lnTo>
                  <a:lnTo>
                    <a:pt x="861388" y="13528"/>
                  </a:lnTo>
                  <a:lnTo>
                    <a:pt x="906090" y="23797"/>
                  </a:lnTo>
                  <a:lnTo>
                    <a:pt x="949687" y="36787"/>
                  </a:lnTo>
                  <a:lnTo>
                    <a:pt x="992084" y="52404"/>
                  </a:lnTo>
                  <a:lnTo>
                    <a:pt x="1033186" y="70551"/>
                  </a:lnTo>
                  <a:lnTo>
                    <a:pt x="1072899" y="91134"/>
                  </a:lnTo>
                  <a:lnTo>
                    <a:pt x="1111126" y="114058"/>
                  </a:lnTo>
                  <a:lnTo>
                    <a:pt x="1147773" y="139227"/>
                  </a:lnTo>
                  <a:lnTo>
                    <a:pt x="1182744" y="166548"/>
                  </a:lnTo>
                  <a:lnTo>
                    <a:pt x="1215945" y="195923"/>
                  </a:lnTo>
                  <a:lnTo>
                    <a:pt x="1247281" y="227260"/>
                  </a:lnTo>
                  <a:lnTo>
                    <a:pt x="1276657" y="260461"/>
                  </a:lnTo>
                  <a:lnTo>
                    <a:pt x="1303977" y="295433"/>
                  </a:lnTo>
                  <a:lnTo>
                    <a:pt x="1329146" y="332081"/>
                  </a:lnTo>
                  <a:lnTo>
                    <a:pt x="1352069" y="370308"/>
                  </a:lnTo>
                  <a:lnTo>
                    <a:pt x="1372652" y="410020"/>
                  </a:lnTo>
                  <a:lnTo>
                    <a:pt x="1390798" y="451123"/>
                  </a:lnTo>
                  <a:lnTo>
                    <a:pt x="1406414" y="493520"/>
                  </a:lnTo>
                  <a:lnTo>
                    <a:pt x="1419404" y="537117"/>
                  </a:lnTo>
                  <a:lnTo>
                    <a:pt x="1429673" y="581819"/>
                  </a:lnTo>
                  <a:lnTo>
                    <a:pt x="1437125" y="627530"/>
                  </a:lnTo>
                  <a:lnTo>
                    <a:pt x="1441666" y="674156"/>
                  </a:lnTo>
                  <a:lnTo>
                    <a:pt x="1443201" y="721602"/>
                  </a:lnTo>
                  <a:lnTo>
                    <a:pt x="1441666" y="769049"/>
                  </a:lnTo>
                  <a:lnTo>
                    <a:pt x="1437125" y="815676"/>
                  </a:lnTo>
                  <a:lnTo>
                    <a:pt x="1429673" y="861388"/>
                  </a:lnTo>
                  <a:lnTo>
                    <a:pt x="1419404" y="906091"/>
                  </a:lnTo>
                  <a:lnTo>
                    <a:pt x="1406414" y="949689"/>
                  </a:lnTo>
                  <a:lnTo>
                    <a:pt x="1390798" y="992086"/>
                  </a:lnTo>
                  <a:lnTo>
                    <a:pt x="1372652" y="1033189"/>
                  </a:lnTo>
                  <a:lnTo>
                    <a:pt x="1352069" y="1072902"/>
                  </a:lnTo>
                  <a:lnTo>
                    <a:pt x="1329146" y="1111129"/>
                  </a:lnTo>
                  <a:lnTo>
                    <a:pt x="1303977" y="1147777"/>
                  </a:lnTo>
                  <a:lnTo>
                    <a:pt x="1276657" y="1182749"/>
                  </a:lnTo>
                  <a:lnTo>
                    <a:pt x="1247281" y="1215950"/>
                  </a:lnTo>
                  <a:lnTo>
                    <a:pt x="1215945" y="1247286"/>
                  </a:lnTo>
                  <a:lnTo>
                    <a:pt x="1182744" y="1276662"/>
                  </a:lnTo>
                  <a:lnTo>
                    <a:pt x="1147773" y="1303982"/>
                  </a:lnTo>
                  <a:lnTo>
                    <a:pt x="1111126" y="1329151"/>
                  </a:lnTo>
                  <a:lnTo>
                    <a:pt x="1072899" y="1352075"/>
                  </a:lnTo>
                  <a:lnTo>
                    <a:pt x="1033186" y="1372658"/>
                  </a:lnTo>
                  <a:lnTo>
                    <a:pt x="992084" y="1390804"/>
                  </a:lnTo>
                  <a:lnTo>
                    <a:pt x="949687" y="1406420"/>
                  </a:lnTo>
                  <a:lnTo>
                    <a:pt x="906090" y="1419410"/>
                  </a:lnTo>
                  <a:lnTo>
                    <a:pt x="861388" y="1429679"/>
                  </a:lnTo>
                  <a:lnTo>
                    <a:pt x="815677" y="1437131"/>
                  </a:lnTo>
                  <a:lnTo>
                    <a:pt x="769051" y="1441672"/>
                  </a:lnTo>
                  <a:lnTo>
                    <a:pt x="721605" y="14432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005187" y="4783069"/>
              <a:ext cx="753110" cy="753110"/>
            </a:xfrm>
            <a:custGeom>
              <a:avLst/>
              <a:gdLst/>
              <a:ahLst/>
              <a:cxnLst/>
              <a:rect l="l" t="t" r="r" b="b"/>
              <a:pathLst>
                <a:path w="753109" h="753110">
                  <a:moveTo>
                    <a:pt x="656091" y="752628"/>
                  </a:moveTo>
                  <a:lnTo>
                    <a:pt x="96644" y="752628"/>
                  </a:lnTo>
                  <a:lnTo>
                    <a:pt x="59121" y="745011"/>
                  </a:lnTo>
                  <a:lnTo>
                    <a:pt x="28391" y="724267"/>
                  </a:lnTo>
                  <a:lnTo>
                    <a:pt x="7626" y="693562"/>
                  </a:lnTo>
                  <a:lnTo>
                    <a:pt x="0" y="656058"/>
                  </a:lnTo>
                  <a:lnTo>
                    <a:pt x="0" y="96617"/>
                  </a:lnTo>
                  <a:lnTo>
                    <a:pt x="7625" y="59099"/>
                  </a:lnTo>
                  <a:lnTo>
                    <a:pt x="28389" y="28378"/>
                  </a:lnTo>
                  <a:lnTo>
                    <a:pt x="59120" y="7622"/>
                  </a:lnTo>
                  <a:lnTo>
                    <a:pt x="96644" y="0"/>
                  </a:lnTo>
                  <a:lnTo>
                    <a:pt x="656091" y="0"/>
                  </a:lnTo>
                  <a:lnTo>
                    <a:pt x="693600" y="7622"/>
                  </a:lnTo>
                  <a:lnTo>
                    <a:pt x="724312" y="28378"/>
                  </a:lnTo>
                  <a:lnTo>
                    <a:pt x="745060" y="59099"/>
                  </a:lnTo>
                  <a:lnTo>
                    <a:pt x="750033" y="83587"/>
                  </a:lnTo>
                  <a:lnTo>
                    <a:pt x="548319" y="83587"/>
                  </a:lnTo>
                  <a:lnTo>
                    <a:pt x="535150" y="86269"/>
                  </a:lnTo>
                  <a:lnTo>
                    <a:pt x="524377" y="93567"/>
                  </a:lnTo>
                  <a:lnTo>
                    <a:pt x="517103" y="104359"/>
                  </a:lnTo>
                  <a:lnTo>
                    <a:pt x="514434" y="117524"/>
                  </a:lnTo>
                  <a:lnTo>
                    <a:pt x="514434" y="198578"/>
                  </a:lnTo>
                  <a:lnTo>
                    <a:pt x="517103" y="211757"/>
                  </a:lnTo>
                  <a:lnTo>
                    <a:pt x="524377" y="222541"/>
                  </a:lnTo>
                  <a:lnTo>
                    <a:pt x="532791" y="228228"/>
                  </a:lnTo>
                  <a:lnTo>
                    <a:pt x="377050" y="228228"/>
                  </a:lnTo>
                  <a:lnTo>
                    <a:pt x="329285" y="235693"/>
                  </a:lnTo>
                  <a:lnTo>
                    <a:pt x="287797" y="256481"/>
                  </a:lnTo>
                  <a:lnTo>
                    <a:pt x="255077" y="288186"/>
                  </a:lnTo>
                  <a:lnTo>
                    <a:pt x="239025" y="318266"/>
                  </a:lnTo>
                  <a:lnTo>
                    <a:pt x="83675" y="318266"/>
                  </a:lnTo>
                  <a:lnTo>
                    <a:pt x="83675" y="636241"/>
                  </a:lnTo>
                  <a:lnTo>
                    <a:pt x="86032" y="647853"/>
                  </a:lnTo>
                  <a:lnTo>
                    <a:pt x="92452" y="657341"/>
                  </a:lnTo>
                  <a:lnTo>
                    <a:pt x="101957" y="663740"/>
                  </a:lnTo>
                  <a:lnTo>
                    <a:pt x="113569" y="666087"/>
                  </a:lnTo>
                  <a:lnTo>
                    <a:pt x="750642" y="666087"/>
                  </a:lnTo>
                  <a:lnTo>
                    <a:pt x="745060" y="693562"/>
                  </a:lnTo>
                  <a:lnTo>
                    <a:pt x="724312" y="724267"/>
                  </a:lnTo>
                  <a:lnTo>
                    <a:pt x="693600" y="745011"/>
                  </a:lnTo>
                  <a:lnTo>
                    <a:pt x="656091" y="752628"/>
                  </a:lnTo>
                  <a:close/>
                </a:path>
                <a:path w="753109" h="753110">
                  <a:moveTo>
                    <a:pt x="752679" y="232496"/>
                  </a:moveTo>
                  <a:lnTo>
                    <a:pt x="633370" y="232496"/>
                  </a:lnTo>
                  <a:lnTo>
                    <a:pt x="646525" y="229823"/>
                  </a:lnTo>
                  <a:lnTo>
                    <a:pt x="657306" y="222541"/>
                  </a:lnTo>
                  <a:lnTo>
                    <a:pt x="664593" y="211757"/>
                  </a:lnTo>
                  <a:lnTo>
                    <a:pt x="667270" y="198578"/>
                  </a:lnTo>
                  <a:lnTo>
                    <a:pt x="667270" y="117524"/>
                  </a:lnTo>
                  <a:lnTo>
                    <a:pt x="664593" y="104359"/>
                  </a:lnTo>
                  <a:lnTo>
                    <a:pt x="657307" y="93567"/>
                  </a:lnTo>
                  <a:lnTo>
                    <a:pt x="646527" y="86269"/>
                  </a:lnTo>
                  <a:lnTo>
                    <a:pt x="633370" y="83587"/>
                  </a:lnTo>
                  <a:lnTo>
                    <a:pt x="750033" y="83587"/>
                  </a:lnTo>
                  <a:lnTo>
                    <a:pt x="752679" y="96617"/>
                  </a:lnTo>
                  <a:lnTo>
                    <a:pt x="752679" y="232496"/>
                  </a:lnTo>
                  <a:close/>
                </a:path>
                <a:path w="753109" h="753110">
                  <a:moveTo>
                    <a:pt x="561237" y="521173"/>
                  </a:moveTo>
                  <a:lnTo>
                    <a:pt x="377050" y="521173"/>
                  </a:lnTo>
                  <a:lnTo>
                    <a:pt x="424832" y="513703"/>
                  </a:lnTo>
                  <a:lnTo>
                    <a:pt x="466333" y="492906"/>
                  </a:lnTo>
                  <a:lnTo>
                    <a:pt x="499063" y="461199"/>
                  </a:lnTo>
                  <a:lnTo>
                    <a:pt x="520528" y="420997"/>
                  </a:lnTo>
                  <a:lnTo>
                    <a:pt x="528237" y="374717"/>
                  </a:lnTo>
                  <a:lnTo>
                    <a:pt x="520529" y="328400"/>
                  </a:lnTo>
                  <a:lnTo>
                    <a:pt x="499064" y="288186"/>
                  </a:lnTo>
                  <a:lnTo>
                    <a:pt x="466334" y="256481"/>
                  </a:lnTo>
                  <a:lnTo>
                    <a:pt x="424832" y="235693"/>
                  </a:lnTo>
                  <a:lnTo>
                    <a:pt x="377050" y="228228"/>
                  </a:lnTo>
                  <a:lnTo>
                    <a:pt x="532791" y="228228"/>
                  </a:lnTo>
                  <a:lnTo>
                    <a:pt x="535150" y="229823"/>
                  </a:lnTo>
                  <a:lnTo>
                    <a:pt x="548319" y="232496"/>
                  </a:lnTo>
                  <a:lnTo>
                    <a:pt x="752679" y="232496"/>
                  </a:lnTo>
                  <a:lnTo>
                    <a:pt x="752679" y="318266"/>
                  </a:lnTo>
                  <a:lnTo>
                    <a:pt x="601356" y="318266"/>
                  </a:lnTo>
                  <a:lnTo>
                    <a:pt x="605524" y="333865"/>
                  </a:lnTo>
                  <a:lnTo>
                    <a:pt x="608560" y="349847"/>
                  </a:lnTo>
                  <a:lnTo>
                    <a:pt x="610418" y="366198"/>
                  </a:lnTo>
                  <a:lnTo>
                    <a:pt x="611048" y="382898"/>
                  </a:lnTo>
                  <a:lnTo>
                    <a:pt x="606293" y="428573"/>
                  </a:lnTo>
                  <a:lnTo>
                    <a:pt x="592656" y="471118"/>
                  </a:lnTo>
                  <a:lnTo>
                    <a:pt x="571078" y="509620"/>
                  </a:lnTo>
                  <a:lnTo>
                    <a:pt x="561237" y="521173"/>
                  </a:lnTo>
                  <a:close/>
                </a:path>
                <a:path w="753109" h="753110">
                  <a:moveTo>
                    <a:pt x="750642" y="666087"/>
                  </a:moveTo>
                  <a:lnTo>
                    <a:pt x="637698" y="666087"/>
                  </a:lnTo>
                  <a:lnTo>
                    <a:pt x="649317" y="663740"/>
                  </a:lnTo>
                  <a:lnTo>
                    <a:pt x="658821" y="657341"/>
                  </a:lnTo>
                  <a:lnTo>
                    <a:pt x="665237" y="647853"/>
                  </a:lnTo>
                  <a:lnTo>
                    <a:pt x="667592" y="636241"/>
                  </a:lnTo>
                  <a:lnTo>
                    <a:pt x="667592" y="318266"/>
                  </a:lnTo>
                  <a:lnTo>
                    <a:pt x="752679" y="318266"/>
                  </a:lnTo>
                  <a:lnTo>
                    <a:pt x="752679" y="656058"/>
                  </a:lnTo>
                  <a:lnTo>
                    <a:pt x="750642" y="666087"/>
                  </a:lnTo>
                  <a:close/>
                </a:path>
                <a:path w="753109" h="753110">
                  <a:moveTo>
                    <a:pt x="377053" y="609564"/>
                  </a:moveTo>
                  <a:lnTo>
                    <a:pt x="329908" y="604959"/>
                  </a:lnTo>
                  <a:lnTo>
                    <a:pt x="285992" y="591749"/>
                  </a:lnTo>
                  <a:lnTo>
                    <a:pt x="246249" y="570848"/>
                  </a:lnTo>
                  <a:lnTo>
                    <a:pt x="211618" y="543168"/>
                  </a:lnTo>
                  <a:lnTo>
                    <a:pt x="183044" y="509620"/>
                  </a:lnTo>
                  <a:lnTo>
                    <a:pt x="161467" y="471118"/>
                  </a:lnTo>
                  <a:lnTo>
                    <a:pt x="147830" y="428573"/>
                  </a:lnTo>
                  <a:lnTo>
                    <a:pt x="143075" y="382898"/>
                  </a:lnTo>
                  <a:lnTo>
                    <a:pt x="143710" y="366197"/>
                  </a:lnTo>
                  <a:lnTo>
                    <a:pt x="145577" y="349846"/>
                  </a:lnTo>
                  <a:lnTo>
                    <a:pt x="148617" y="333863"/>
                  </a:lnTo>
                  <a:lnTo>
                    <a:pt x="152770" y="318266"/>
                  </a:lnTo>
                  <a:lnTo>
                    <a:pt x="239025" y="318266"/>
                  </a:lnTo>
                  <a:lnTo>
                    <a:pt x="233618" y="328400"/>
                  </a:lnTo>
                  <a:lnTo>
                    <a:pt x="225910" y="374717"/>
                  </a:lnTo>
                  <a:lnTo>
                    <a:pt x="233618" y="420997"/>
                  </a:lnTo>
                  <a:lnTo>
                    <a:pt x="255077" y="461199"/>
                  </a:lnTo>
                  <a:lnTo>
                    <a:pt x="287797" y="492906"/>
                  </a:lnTo>
                  <a:lnTo>
                    <a:pt x="329285" y="513703"/>
                  </a:lnTo>
                  <a:lnTo>
                    <a:pt x="377050" y="521173"/>
                  </a:lnTo>
                  <a:lnTo>
                    <a:pt x="561237" y="521173"/>
                  </a:lnTo>
                  <a:lnTo>
                    <a:pt x="542502" y="543168"/>
                  </a:lnTo>
                  <a:lnTo>
                    <a:pt x="507869" y="570848"/>
                  </a:lnTo>
                  <a:lnTo>
                    <a:pt x="468122" y="591749"/>
                  </a:lnTo>
                  <a:lnTo>
                    <a:pt x="424202" y="604959"/>
                  </a:lnTo>
                  <a:lnTo>
                    <a:pt x="377053" y="609564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7636809" y="7156966"/>
            <a:ext cx="1470660" cy="1470660"/>
            <a:chOff x="7636809" y="7156966"/>
            <a:chExt cx="1470660" cy="1470660"/>
          </a:xfrm>
        </p:grpSpPr>
        <p:sp>
          <p:nvSpPr>
            <p:cNvPr id="11" name="object 11"/>
            <p:cNvSpPr/>
            <p:nvPr/>
          </p:nvSpPr>
          <p:spPr>
            <a:xfrm>
              <a:off x="7636809" y="7156966"/>
              <a:ext cx="1470660" cy="1470660"/>
            </a:xfrm>
            <a:custGeom>
              <a:avLst/>
              <a:gdLst/>
              <a:ahLst/>
              <a:cxnLst/>
              <a:rect l="l" t="t" r="r" b="b"/>
              <a:pathLst>
                <a:path w="1470659" h="1470659">
                  <a:moveTo>
                    <a:pt x="735146" y="1470293"/>
                  </a:moveTo>
                  <a:lnTo>
                    <a:pt x="686810" y="1468730"/>
                  </a:lnTo>
                  <a:lnTo>
                    <a:pt x="639309" y="1464103"/>
                  </a:lnTo>
                  <a:lnTo>
                    <a:pt x="592740" y="1456511"/>
                  </a:lnTo>
                  <a:lnTo>
                    <a:pt x="547199" y="1446049"/>
                  </a:lnTo>
                  <a:lnTo>
                    <a:pt x="502784" y="1432815"/>
                  </a:lnTo>
                  <a:lnTo>
                    <a:pt x="459591" y="1416906"/>
                  </a:lnTo>
                  <a:lnTo>
                    <a:pt x="417717" y="1398419"/>
                  </a:lnTo>
                  <a:lnTo>
                    <a:pt x="377259" y="1377450"/>
                  </a:lnTo>
                  <a:lnTo>
                    <a:pt x="338314" y="1354096"/>
                  </a:lnTo>
                  <a:lnTo>
                    <a:pt x="300979" y="1328454"/>
                  </a:lnTo>
                  <a:lnTo>
                    <a:pt x="265351" y="1300621"/>
                  </a:lnTo>
                  <a:lnTo>
                    <a:pt x="231526" y="1270694"/>
                  </a:lnTo>
                  <a:lnTo>
                    <a:pt x="199601" y="1238769"/>
                  </a:lnTo>
                  <a:lnTo>
                    <a:pt x="169674" y="1204945"/>
                  </a:lnTo>
                  <a:lnTo>
                    <a:pt x="141841" y="1169316"/>
                  </a:lnTo>
                  <a:lnTo>
                    <a:pt x="116199" y="1131981"/>
                  </a:lnTo>
                  <a:lnTo>
                    <a:pt x="92845" y="1093036"/>
                  </a:lnTo>
                  <a:lnTo>
                    <a:pt x="71875" y="1052578"/>
                  </a:lnTo>
                  <a:lnTo>
                    <a:pt x="53387" y="1010704"/>
                  </a:lnTo>
                  <a:lnTo>
                    <a:pt x="37478" y="967511"/>
                  </a:lnTo>
                  <a:lnTo>
                    <a:pt x="24244" y="923096"/>
                  </a:lnTo>
                  <a:lnTo>
                    <a:pt x="13782" y="877554"/>
                  </a:lnTo>
                  <a:lnTo>
                    <a:pt x="6190" y="830985"/>
                  </a:lnTo>
                  <a:lnTo>
                    <a:pt x="1563" y="783483"/>
                  </a:lnTo>
                  <a:lnTo>
                    <a:pt x="0" y="735146"/>
                  </a:lnTo>
                  <a:lnTo>
                    <a:pt x="1563" y="686811"/>
                  </a:lnTo>
                  <a:lnTo>
                    <a:pt x="6190" y="639309"/>
                  </a:lnTo>
                  <a:lnTo>
                    <a:pt x="13782" y="592740"/>
                  </a:lnTo>
                  <a:lnTo>
                    <a:pt x="24244" y="547199"/>
                  </a:lnTo>
                  <a:lnTo>
                    <a:pt x="37478" y="502784"/>
                  </a:lnTo>
                  <a:lnTo>
                    <a:pt x="53387" y="459591"/>
                  </a:lnTo>
                  <a:lnTo>
                    <a:pt x="71875" y="417717"/>
                  </a:lnTo>
                  <a:lnTo>
                    <a:pt x="92845" y="377259"/>
                  </a:lnTo>
                  <a:lnTo>
                    <a:pt x="116199" y="338314"/>
                  </a:lnTo>
                  <a:lnTo>
                    <a:pt x="141841" y="300979"/>
                  </a:lnTo>
                  <a:lnTo>
                    <a:pt x="169674" y="265351"/>
                  </a:lnTo>
                  <a:lnTo>
                    <a:pt x="199601" y="231526"/>
                  </a:lnTo>
                  <a:lnTo>
                    <a:pt x="231526" y="199601"/>
                  </a:lnTo>
                  <a:lnTo>
                    <a:pt x="265351" y="169674"/>
                  </a:lnTo>
                  <a:lnTo>
                    <a:pt x="300979" y="141841"/>
                  </a:lnTo>
                  <a:lnTo>
                    <a:pt x="338314" y="116199"/>
                  </a:lnTo>
                  <a:lnTo>
                    <a:pt x="377259" y="92845"/>
                  </a:lnTo>
                  <a:lnTo>
                    <a:pt x="417717" y="71875"/>
                  </a:lnTo>
                  <a:lnTo>
                    <a:pt x="459591" y="53387"/>
                  </a:lnTo>
                  <a:lnTo>
                    <a:pt x="502784" y="37478"/>
                  </a:lnTo>
                  <a:lnTo>
                    <a:pt x="547199" y="24244"/>
                  </a:lnTo>
                  <a:lnTo>
                    <a:pt x="592740" y="13782"/>
                  </a:lnTo>
                  <a:lnTo>
                    <a:pt x="639309" y="6190"/>
                  </a:lnTo>
                  <a:lnTo>
                    <a:pt x="686811" y="1563"/>
                  </a:lnTo>
                  <a:lnTo>
                    <a:pt x="735146" y="0"/>
                  </a:lnTo>
                  <a:lnTo>
                    <a:pt x="783483" y="1563"/>
                  </a:lnTo>
                  <a:lnTo>
                    <a:pt x="830985" y="6190"/>
                  </a:lnTo>
                  <a:lnTo>
                    <a:pt x="877555" y="13782"/>
                  </a:lnTo>
                  <a:lnTo>
                    <a:pt x="923096" y="24244"/>
                  </a:lnTo>
                  <a:lnTo>
                    <a:pt x="967512" y="37478"/>
                  </a:lnTo>
                  <a:lnTo>
                    <a:pt x="1010705" y="53387"/>
                  </a:lnTo>
                  <a:lnTo>
                    <a:pt x="1052579" y="71875"/>
                  </a:lnTo>
                  <a:lnTo>
                    <a:pt x="1093037" y="92845"/>
                  </a:lnTo>
                  <a:lnTo>
                    <a:pt x="1131982" y="116199"/>
                  </a:lnTo>
                  <a:lnTo>
                    <a:pt x="1169317" y="141841"/>
                  </a:lnTo>
                  <a:lnTo>
                    <a:pt x="1204945" y="169674"/>
                  </a:lnTo>
                  <a:lnTo>
                    <a:pt x="1238769" y="199601"/>
                  </a:lnTo>
                  <a:lnTo>
                    <a:pt x="1270693" y="231526"/>
                  </a:lnTo>
                  <a:lnTo>
                    <a:pt x="1300620" y="265351"/>
                  </a:lnTo>
                  <a:lnTo>
                    <a:pt x="1328453" y="300979"/>
                  </a:lnTo>
                  <a:lnTo>
                    <a:pt x="1354094" y="338314"/>
                  </a:lnTo>
                  <a:lnTo>
                    <a:pt x="1377448" y="377259"/>
                  </a:lnTo>
                  <a:lnTo>
                    <a:pt x="1398417" y="417717"/>
                  </a:lnTo>
                  <a:lnTo>
                    <a:pt x="1416904" y="459591"/>
                  </a:lnTo>
                  <a:lnTo>
                    <a:pt x="1432813" y="502784"/>
                  </a:lnTo>
                  <a:lnTo>
                    <a:pt x="1446047" y="547199"/>
                  </a:lnTo>
                  <a:lnTo>
                    <a:pt x="1456508" y="592740"/>
                  </a:lnTo>
                  <a:lnTo>
                    <a:pt x="1464100" y="639309"/>
                  </a:lnTo>
                  <a:lnTo>
                    <a:pt x="1468727" y="686811"/>
                  </a:lnTo>
                  <a:lnTo>
                    <a:pt x="1470290" y="735146"/>
                  </a:lnTo>
                  <a:lnTo>
                    <a:pt x="1468727" y="783484"/>
                  </a:lnTo>
                  <a:lnTo>
                    <a:pt x="1464100" y="830986"/>
                  </a:lnTo>
                  <a:lnTo>
                    <a:pt x="1456508" y="877557"/>
                  </a:lnTo>
                  <a:lnTo>
                    <a:pt x="1446046" y="923099"/>
                  </a:lnTo>
                  <a:lnTo>
                    <a:pt x="1432812" y="967515"/>
                  </a:lnTo>
                  <a:lnTo>
                    <a:pt x="1416903" y="1010708"/>
                  </a:lnTo>
                  <a:lnTo>
                    <a:pt x="1398416" y="1052582"/>
                  </a:lnTo>
                  <a:lnTo>
                    <a:pt x="1377447" y="1093040"/>
                  </a:lnTo>
                  <a:lnTo>
                    <a:pt x="1354093" y="1131985"/>
                  </a:lnTo>
                  <a:lnTo>
                    <a:pt x="1328451" y="1169320"/>
                  </a:lnTo>
                  <a:lnTo>
                    <a:pt x="1300618" y="1204948"/>
                  </a:lnTo>
                  <a:lnTo>
                    <a:pt x="1270691" y="1238773"/>
                  </a:lnTo>
                  <a:lnTo>
                    <a:pt x="1238767" y="1270697"/>
                  </a:lnTo>
                  <a:lnTo>
                    <a:pt x="1204942" y="1300624"/>
                  </a:lnTo>
                  <a:lnTo>
                    <a:pt x="1169314" y="1328456"/>
                  </a:lnTo>
                  <a:lnTo>
                    <a:pt x="1131979" y="1354098"/>
                  </a:lnTo>
                  <a:lnTo>
                    <a:pt x="1093034" y="1377451"/>
                  </a:lnTo>
                  <a:lnTo>
                    <a:pt x="1052577" y="1398420"/>
                  </a:lnTo>
                  <a:lnTo>
                    <a:pt x="1010703" y="1416908"/>
                  </a:lnTo>
                  <a:lnTo>
                    <a:pt x="967510" y="1432816"/>
                  </a:lnTo>
                  <a:lnTo>
                    <a:pt x="923094" y="1446050"/>
                  </a:lnTo>
                  <a:lnTo>
                    <a:pt x="877553" y="1456511"/>
                  </a:lnTo>
                  <a:lnTo>
                    <a:pt x="830984" y="1464103"/>
                  </a:lnTo>
                  <a:lnTo>
                    <a:pt x="783483" y="1468730"/>
                  </a:lnTo>
                  <a:lnTo>
                    <a:pt x="735146" y="14702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962350" y="7553231"/>
              <a:ext cx="873760" cy="709930"/>
            </a:xfrm>
            <a:custGeom>
              <a:avLst/>
              <a:gdLst/>
              <a:ahLst/>
              <a:cxnLst/>
              <a:rect l="l" t="t" r="r" b="b"/>
              <a:pathLst>
                <a:path w="873759" h="709929">
                  <a:moveTo>
                    <a:pt x="274707" y="709749"/>
                  </a:moveTo>
                  <a:lnTo>
                    <a:pt x="224712" y="707314"/>
                  </a:lnTo>
                  <a:lnTo>
                    <a:pt x="176110" y="700170"/>
                  </a:lnTo>
                  <a:lnTo>
                    <a:pt x="129118" y="688555"/>
                  </a:lnTo>
                  <a:lnTo>
                    <a:pt x="83957" y="672709"/>
                  </a:lnTo>
                  <a:lnTo>
                    <a:pt x="40844" y="652872"/>
                  </a:lnTo>
                  <a:lnTo>
                    <a:pt x="0" y="629282"/>
                  </a:lnTo>
                  <a:lnTo>
                    <a:pt x="10557" y="630364"/>
                  </a:lnTo>
                  <a:lnTo>
                    <a:pt x="21196" y="631148"/>
                  </a:lnTo>
                  <a:lnTo>
                    <a:pt x="31916" y="631625"/>
                  </a:lnTo>
                  <a:lnTo>
                    <a:pt x="42713" y="631786"/>
                  </a:lnTo>
                  <a:lnTo>
                    <a:pt x="92231" y="628421"/>
                  </a:lnTo>
                  <a:lnTo>
                    <a:pt x="139683" y="618621"/>
                  </a:lnTo>
                  <a:lnTo>
                    <a:pt x="184629" y="602833"/>
                  </a:lnTo>
                  <a:lnTo>
                    <a:pt x="226628" y="581501"/>
                  </a:lnTo>
                  <a:lnTo>
                    <a:pt x="265241" y="555073"/>
                  </a:lnTo>
                  <a:lnTo>
                    <a:pt x="219918" y="548397"/>
                  </a:lnTo>
                  <a:lnTo>
                    <a:pt x="179026" y="531129"/>
                  </a:lnTo>
                  <a:lnTo>
                    <a:pt x="144059" y="504753"/>
                  </a:lnTo>
                  <a:lnTo>
                    <a:pt x="116510" y="470755"/>
                  </a:lnTo>
                  <a:lnTo>
                    <a:pt x="97872" y="430620"/>
                  </a:lnTo>
                  <a:lnTo>
                    <a:pt x="106138" y="432014"/>
                  </a:lnTo>
                  <a:lnTo>
                    <a:pt x="114518" y="433035"/>
                  </a:lnTo>
                  <a:lnTo>
                    <a:pt x="123008" y="433663"/>
                  </a:lnTo>
                  <a:lnTo>
                    <a:pt x="131604" y="433877"/>
                  </a:lnTo>
                  <a:lnTo>
                    <a:pt x="143744" y="433462"/>
                  </a:lnTo>
                  <a:lnTo>
                    <a:pt x="155684" y="432243"/>
                  </a:lnTo>
                  <a:lnTo>
                    <a:pt x="167385" y="430259"/>
                  </a:lnTo>
                  <a:lnTo>
                    <a:pt x="178809" y="427547"/>
                  </a:lnTo>
                  <a:lnTo>
                    <a:pt x="132394" y="411289"/>
                  </a:lnTo>
                  <a:lnTo>
                    <a:pt x="92819" y="383594"/>
                  </a:lnTo>
                  <a:lnTo>
                    <a:pt x="62079" y="346457"/>
                  </a:lnTo>
                  <a:lnTo>
                    <a:pt x="42171" y="301875"/>
                  </a:lnTo>
                  <a:lnTo>
                    <a:pt x="35092" y="251844"/>
                  </a:lnTo>
                  <a:lnTo>
                    <a:pt x="35092" y="249577"/>
                  </a:lnTo>
                  <a:lnTo>
                    <a:pt x="53838" y="258614"/>
                  </a:lnTo>
                  <a:lnTo>
                    <a:pt x="73719" y="265485"/>
                  </a:lnTo>
                  <a:lnTo>
                    <a:pt x="94572" y="270008"/>
                  </a:lnTo>
                  <a:lnTo>
                    <a:pt x="116230" y="272001"/>
                  </a:lnTo>
                  <a:lnTo>
                    <a:pt x="83513" y="243903"/>
                  </a:lnTo>
                  <a:lnTo>
                    <a:pt x="58380" y="208713"/>
                  </a:lnTo>
                  <a:lnTo>
                    <a:pt x="42255" y="167887"/>
                  </a:lnTo>
                  <a:lnTo>
                    <a:pt x="36564" y="122879"/>
                  </a:lnTo>
                  <a:lnTo>
                    <a:pt x="38186" y="98674"/>
                  </a:lnTo>
                  <a:lnTo>
                    <a:pt x="42909" y="75450"/>
                  </a:lnTo>
                  <a:lnTo>
                    <a:pt x="50518" y="53412"/>
                  </a:lnTo>
                  <a:lnTo>
                    <a:pt x="60796" y="32765"/>
                  </a:lnTo>
                  <a:lnTo>
                    <a:pt x="91840" y="67506"/>
                  </a:lnTo>
                  <a:lnTo>
                    <a:pt x="125895" y="99276"/>
                  </a:lnTo>
                  <a:lnTo>
                    <a:pt x="162740" y="127856"/>
                  </a:lnTo>
                  <a:lnTo>
                    <a:pt x="202157" y="153026"/>
                  </a:lnTo>
                  <a:lnTo>
                    <a:pt x="243926" y="174564"/>
                  </a:lnTo>
                  <a:lnTo>
                    <a:pt x="287827" y="192251"/>
                  </a:lnTo>
                  <a:lnTo>
                    <a:pt x="333640" y="205866"/>
                  </a:lnTo>
                  <a:lnTo>
                    <a:pt x="381145" y="215189"/>
                  </a:lnTo>
                  <a:lnTo>
                    <a:pt x="430123" y="219999"/>
                  </a:lnTo>
                  <a:lnTo>
                    <a:pt x="428112" y="210070"/>
                  </a:lnTo>
                  <a:lnTo>
                    <a:pt x="426664" y="199949"/>
                  </a:lnTo>
                  <a:lnTo>
                    <a:pt x="425790" y="189647"/>
                  </a:lnTo>
                  <a:lnTo>
                    <a:pt x="425497" y="179176"/>
                  </a:lnTo>
                  <a:lnTo>
                    <a:pt x="431898" y="131548"/>
                  </a:lnTo>
                  <a:lnTo>
                    <a:pt x="449962" y="88747"/>
                  </a:lnTo>
                  <a:lnTo>
                    <a:pt x="477981" y="52484"/>
                  </a:lnTo>
                  <a:lnTo>
                    <a:pt x="514247" y="24465"/>
                  </a:lnTo>
                  <a:lnTo>
                    <a:pt x="557052" y="6401"/>
                  </a:lnTo>
                  <a:lnTo>
                    <a:pt x="604688" y="0"/>
                  </a:lnTo>
                  <a:lnTo>
                    <a:pt x="642265" y="3943"/>
                  </a:lnTo>
                  <a:lnTo>
                    <a:pt x="677152" y="15231"/>
                  </a:lnTo>
                  <a:lnTo>
                    <a:pt x="708511" y="33052"/>
                  </a:lnTo>
                  <a:lnTo>
                    <a:pt x="735505" y="56595"/>
                  </a:lnTo>
                  <a:lnTo>
                    <a:pt x="765644" y="49293"/>
                  </a:lnTo>
                  <a:lnTo>
                    <a:pt x="794729" y="39528"/>
                  </a:lnTo>
                  <a:lnTo>
                    <a:pt x="822640" y="27419"/>
                  </a:lnTo>
                  <a:lnTo>
                    <a:pt x="849258" y="13087"/>
                  </a:lnTo>
                  <a:lnTo>
                    <a:pt x="836518" y="43117"/>
                  </a:lnTo>
                  <a:lnTo>
                    <a:pt x="818729" y="70036"/>
                  </a:lnTo>
                  <a:lnTo>
                    <a:pt x="796506" y="93265"/>
                  </a:lnTo>
                  <a:lnTo>
                    <a:pt x="770462" y="112227"/>
                  </a:lnTo>
                  <a:lnTo>
                    <a:pt x="797310" y="108000"/>
                  </a:lnTo>
                  <a:lnTo>
                    <a:pt x="823458" y="101846"/>
                  </a:lnTo>
                  <a:lnTo>
                    <a:pt x="848837" y="93828"/>
                  </a:lnTo>
                  <a:lnTo>
                    <a:pt x="873379" y="84009"/>
                  </a:lnTo>
                  <a:lnTo>
                    <a:pt x="854169" y="110116"/>
                  </a:lnTo>
                  <a:lnTo>
                    <a:pt x="832765" y="134395"/>
                  </a:lnTo>
                  <a:lnTo>
                    <a:pt x="809324" y="156663"/>
                  </a:lnTo>
                  <a:lnTo>
                    <a:pt x="784003" y="176738"/>
                  </a:lnTo>
                  <a:lnTo>
                    <a:pt x="784298" y="184479"/>
                  </a:lnTo>
                  <a:lnTo>
                    <a:pt x="784485" y="192209"/>
                  </a:lnTo>
                  <a:lnTo>
                    <a:pt x="784485" y="199938"/>
                  </a:lnTo>
                  <a:lnTo>
                    <a:pt x="782821" y="239691"/>
                  </a:lnTo>
                  <a:lnTo>
                    <a:pt x="777853" y="279795"/>
                  </a:lnTo>
                  <a:lnTo>
                    <a:pt x="769610" y="319933"/>
                  </a:lnTo>
                  <a:lnTo>
                    <a:pt x="758126" y="359786"/>
                  </a:lnTo>
                  <a:lnTo>
                    <a:pt x="743431" y="399037"/>
                  </a:lnTo>
                  <a:lnTo>
                    <a:pt x="725558" y="437367"/>
                  </a:lnTo>
                  <a:lnTo>
                    <a:pt x="704538" y="474458"/>
                  </a:lnTo>
                  <a:lnTo>
                    <a:pt x="680403" y="509993"/>
                  </a:lnTo>
                  <a:lnTo>
                    <a:pt x="653184" y="543653"/>
                  </a:lnTo>
                  <a:lnTo>
                    <a:pt x="622914" y="575120"/>
                  </a:lnTo>
                  <a:lnTo>
                    <a:pt x="589625" y="604076"/>
                  </a:lnTo>
                  <a:lnTo>
                    <a:pt x="553347" y="630203"/>
                  </a:lnTo>
                  <a:lnTo>
                    <a:pt x="514112" y="653184"/>
                  </a:lnTo>
                  <a:lnTo>
                    <a:pt x="471954" y="672699"/>
                  </a:lnTo>
                  <a:lnTo>
                    <a:pt x="426902" y="688431"/>
                  </a:lnTo>
                  <a:lnTo>
                    <a:pt x="378989" y="700062"/>
                  </a:lnTo>
                  <a:lnTo>
                    <a:pt x="328247" y="707274"/>
                  </a:lnTo>
                  <a:lnTo>
                    <a:pt x="274707" y="709749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4508915" y="3994344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08915" y="3536126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08915" y="3077911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08915" y="2619693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08915" y="2161478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08915" y="1703263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08915" y="1245042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08915" y="786827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08915" y="328612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62619" y="0"/>
            <a:ext cx="530860" cy="267335"/>
          </a:xfrm>
          <a:custGeom>
            <a:avLst/>
            <a:gdLst/>
            <a:ahLst/>
            <a:cxnLst/>
            <a:rect l="l" t="t" r="r" b="b"/>
            <a:pathLst>
              <a:path w="530860" h="267335">
                <a:moveTo>
                  <a:pt x="380263" y="0"/>
                </a:moveTo>
                <a:lnTo>
                  <a:pt x="530766" y="0"/>
                </a:lnTo>
                <a:lnTo>
                  <a:pt x="265383" y="266720"/>
                </a:lnTo>
                <a:lnTo>
                  <a:pt x="114880" y="115459"/>
                </a:lnTo>
                <a:lnTo>
                  <a:pt x="265383" y="115459"/>
                </a:lnTo>
                <a:lnTo>
                  <a:pt x="380263" y="0"/>
                </a:lnTo>
                <a:close/>
              </a:path>
              <a:path w="530860" h="267335">
                <a:moveTo>
                  <a:pt x="0" y="0"/>
                </a:moveTo>
                <a:lnTo>
                  <a:pt x="150502" y="0"/>
                </a:lnTo>
                <a:lnTo>
                  <a:pt x="265383" y="115459"/>
                </a:lnTo>
                <a:lnTo>
                  <a:pt x="114880" y="1154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0482250" y="2453816"/>
            <a:ext cx="444436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00"/>
              </a:spcBef>
            </a:pPr>
            <a:r>
              <a:rPr dirty="0" sz="1900" spc="10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482250" y="1579240"/>
            <a:ext cx="1602105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700" spc="5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7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700" spc="-1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3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700" spc="-7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dirty="0" sz="2700" spc="-14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494950" y="2249918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0482250" y="4331875"/>
            <a:ext cx="4444365" cy="1605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Instagram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Tahoma"/>
              <a:cs typeface="Tahoma"/>
            </a:endParaRPr>
          </a:p>
          <a:p>
            <a:pPr marL="12700" marR="5080">
              <a:lnSpc>
                <a:spcPct val="121700"/>
              </a:lnSpc>
            </a:pPr>
            <a:r>
              <a:rPr dirty="0" sz="1900" spc="10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494950" y="5002553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0482250" y="7084508"/>
            <a:ext cx="4444365" cy="1605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80" b="1">
                <a:solidFill>
                  <a:srgbClr val="FFFFFF"/>
                </a:solidFill>
                <a:latin typeface="Tahoma"/>
                <a:cs typeface="Tahoma"/>
              </a:rPr>
              <a:t>Twitter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Tahoma"/>
              <a:cs typeface="Tahoma"/>
            </a:endParaRPr>
          </a:p>
          <a:p>
            <a:pPr marL="12700" marR="5080">
              <a:lnSpc>
                <a:spcPct val="121700"/>
              </a:lnSpc>
            </a:pPr>
            <a:r>
              <a:rPr dirty="0" sz="1900" spc="10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494950" y="7755186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86499" y="6348392"/>
            <a:ext cx="2052320" cy="2922905"/>
          </a:xfrm>
          <a:prstGeom prst="rect">
            <a:avLst/>
          </a:prstGeom>
        </p:spPr>
        <p:txBody>
          <a:bodyPr wrap="square" lIns="0" tIns="16510" rIns="0" bIns="0" rtlCol="0" vert="vert27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50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6500" b="1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dirty="0" sz="6500" spc="-260" b="1">
                <a:solidFill>
                  <a:srgbClr val="FFFFFF"/>
                </a:solidFill>
                <a:latin typeface="Tahoma"/>
                <a:cs typeface="Tahoma"/>
              </a:rPr>
              <a:t>Online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72452" y="1282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72452" y="1155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72452" y="1028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685148" y="9101929"/>
            <a:ext cx="690245" cy="317500"/>
          </a:xfrm>
          <a:custGeom>
            <a:avLst/>
            <a:gdLst/>
            <a:ahLst/>
            <a:cxnLst/>
            <a:rect l="l" t="t" r="r" b="b"/>
            <a:pathLst>
              <a:path w="690244" h="317500">
                <a:moveTo>
                  <a:pt x="530605" y="317229"/>
                </a:moveTo>
                <a:lnTo>
                  <a:pt x="538520" y="317229"/>
                </a:lnTo>
                <a:lnTo>
                  <a:pt x="690166" y="162648"/>
                </a:lnTo>
                <a:lnTo>
                  <a:pt x="690166" y="154580"/>
                </a:lnTo>
                <a:lnTo>
                  <a:pt x="543585" y="5163"/>
                </a:lnTo>
                <a:lnTo>
                  <a:pt x="538520" y="0"/>
                </a:lnTo>
                <a:lnTo>
                  <a:pt x="530605" y="0"/>
                </a:lnTo>
                <a:lnTo>
                  <a:pt x="525856" y="5163"/>
                </a:lnTo>
                <a:lnTo>
                  <a:pt x="523323" y="7745"/>
                </a:lnTo>
                <a:lnTo>
                  <a:pt x="522057" y="10972"/>
                </a:lnTo>
                <a:lnTo>
                  <a:pt x="522057" y="17426"/>
                </a:lnTo>
                <a:lnTo>
                  <a:pt x="523323" y="20653"/>
                </a:lnTo>
                <a:lnTo>
                  <a:pt x="645527" y="145544"/>
                </a:lnTo>
                <a:lnTo>
                  <a:pt x="5698" y="145544"/>
                </a:lnTo>
                <a:lnTo>
                  <a:pt x="0" y="151353"/>
                </a:lnTo>
                <a:lnTo>
                  <a:pt x="0" y="165553"/>
                </a:lnTo>
                <a:lnTo>
                  <a:pt x="5698" y="171361"/>
                </a:lnTo>
                <a:lnTo>
                  <a:pt x="645527" y="171361"/>
                </a:lnTo>
                <a:lnTo>
                  <a:pt x="520474" y="298834"/>
                </a:lnTo>
                <a:lnTo>
                  <a:pt x="520474" y="306902"/>
                </a:lnTo>
                <a:lnTo>
                  <a:pt x="530605" y="317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359" y="3663229"/>
            <a:ext cx="7270115" cy="2359025"/>
          </a:xfrm>
          <a:prstGeom prst="rect"/>
        </p:spPr>
        <p:txBody>
          <a:bodyPr wrap="square" lIns="0" tIns="128905" rIns="0" bIns="0" rtlCol="0" vert="horz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5"/>
              </a:spcBef>
            </a:pPr>
            <a:r>
              <a:rPr dirty="0" spc="85">
                <a:latin typeface="Tahoma"/>
                <a:cs typeface="Tahoma"/>
              </a:rPr>
              <a:t>CONTACT </a:t>
            </a:r>
            <a:r>
              <a:rPr dirty="0" spc="90">
                <a:latin typeface="Tahoma"/>
                <a:cs typeface="Tahoma"/>
              </a:rPr>
              <a:t> </a:t>
            </a:r>
            <a:r>
              <a:rPr dirty="0" spc="-1505">
                <a:latin typeface="Tahoma"/>
                <a:cs typeface="Tahoma"/>
              </a:rPr>
              <a:t>I</a:t>
            </a:r>
            <a:r>
              <a:rPr dirty="0" spc="-204">
                <a:latin typeface="Tahoma"/>
                <a:cs typeface="Tahoma"/>
              </a:rPr>
              <a:t>N</a:t>
            </a:r>
            <a:r>
              <a:rPr dirty="0" spc="-145">
                <a:latin typeface="Tahoma"/>
                <a:cs typeface="Tahoma"/>
              </a:rPr>
              <a:t>F</a:t>
            </a:r>
            <a:r>
              <a:rPr dirty="0" spc="110">
                <a:latin typeface="Tahoma"/>
                <a:cs typeface="Tahoma"/>
              </a:rPr>
              <a:t>O</a:t>
            </a:r>
            <a:r>
              <a:rPr dirty="0" spc="-265">
                <a:latin typeface="Tahoma"/>
                <a:cs typeface="Tahoma"/>
              </a:rPr>
              <a:t>R</a:t>
            </a:r>
            <a:r>
              <a:rPr dirty="0" spc="-495">
                <a:latin typeface="Tahoma"/>
                <a:cs typeface="Tahoma"/>
              </a:rPr>
              <a:t>M</a:t>
            </a:r>
            <a:r>
              <a:rPr dirty="0" spc="509">
                <a:latin typeface="Tahoma"/>
                <a:cs typeface="Tahoma"/>
              </a:rPr>
              <a:t>A</a:t>
            </a:r>
            <a:r>
              <a:rPr dirty="0" spc="40">
                <a:latin typeface="Tahoma"/>
                <a:cs typeface="Tahoma"/>
              </a:rPr>
              <a:t>T</a:t>
            </a:r>
            <a:r>
              <a:rPr dirty="0" spc="-1505">
                <a:latin typeface="Tahoma"/>
                <a:cs typeface="Tahoma"/>
              </a:rPr>
              <a:t>I</a:t>
            </a:r>
            <a:r>
              <a:rPr dirty="0" spc="110">
                <a:latin typeface="Tahoma"/>
                <a:cs typeface="Tahoma"/>
              </a:rPr>
              <a:t>O</a:t>
            </a:r>
            <a:r>
              <a:rPr dirty="0" spc="-40">
                <a:latin typeface="Tahoma"/>
                <a:cs typeface="Tahoma"/>
              </a:rPr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1359" y="6855042"/>
            <a:ext cx="277749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35" b="1">
                <a:solidFill>
                  <a:srgbClr val="111B1D"/>
                </a:solidFill>
                <a:latin typeface="Tahoma"/>
                <a:cs typeface="Tahoma"/>
              </a:rPr>
              <a:t>GET</a:t>
            </a:r>
            <a:r>
              <a:rPr dirty="0" sz="2900" spc="8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-275" b="1">
                <a:solidFill>
                  <a:srgbClr val="111B1D"/>
                </a:solidFill>
                <a:latin typeface="Tahoma"/>
                <a:cs typeface="Tahoma"/>
              </a:rPr>
              <a:t>IN</a:t>
            </a:r>
            <a:r>
              <a:rPr dirty="0" sz="2900" spc="8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95" b="1">
                <a:solidFill>
                  <a:srgbClr val="111B1D"/>
                </a:solidFill>
                <a:latin typeface="Tahoma"/>
                <a:cs typeface="Tahoma"/>
              </a:rPr>
              <a:t>TOUCH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4059" y="6433842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858255" y="3059395"/>
            <a:ext cx="2952115" cy="943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75" b="1">
                <a:solidFill>
                  <a:srgbClr val="111B1D"/>
                </a:solidFill>
                <a:latin typeface="Tahoma"/>
                <a:cs typeface="Tahoma"/>
              </a:rPr>
              <a:t>Email</a:t>
            </a:r>
            <a:r>
              <a:rPr dirty="0" sz="2700" spc="-9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30" b="1">
                <a:solidFill>
                  <a:srgbClr val="111B1D"/>
                </a:solidFill>
                <a:latin typeface="Tahoma"/>
                <a:cs typeface="Tahoma"/>
              </a:rPr>
              <a:t>Address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  <a:hlinkClick r:id="rId2"/>
              </a:rPr>
              <a:t>hello@reallygreatsite.com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8255" y="4857991"/>
            <a:ext cx="3935729" cy="1296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75" b="1">
                <a:solidFill>
                  <a:srgbClr val="111B1D"/>
                </a:solidFill>
                <a:latin typeface="Tahoma"/>
                <a:cs typeface="Tahoma"/>
              </a:rPr>
              <a:t>Mailing</a:t>
            </a:r>
            <a:r>
              <a:rPr dirty="0" sz="2700" spc="-8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30" b="1">
                <a:solidFill>
                  <a:srgbClr val="111B1D"/>
                </a:solidFill>
                <a:latin typeface="Tahoma"/>
                <a:cs typeface="Tahoma"/>
              </a:rPr>
              <a:t>Address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21700"/>
              </a:lnSpc>
              <a:spcBef>
                <a:spcPts val="1210"/>
              </a:spcBef>
            </a:pP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12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3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05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900" spc="110">
                <a:solidFill>
                  <a:srgbClr val="111B1D"/>
                </a:solidFill>
                <a:latin typeface="Verdana"/>
                <a:cs typeface="Verdana"/>
              </a:rPr>
              <a:t>w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0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240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2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05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0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250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900" spc="-1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2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1234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5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58255" y="7009014"/>
            <a:ext cx="2458720" cy="943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75" b="1">
                <a:solidFill>
                  <a:srgbClr val="111B1D"/>
                </a:solidFill>
                <a:latin typeface="Tahoma"/>
                <a:cs typeface="Tahoma"/>
              </a:rPr>
              <a:t>Phone</a:t>
            </a:r>
            <a:r>
              <a:rPr dirty="0" sz="2700" spc="-12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700" spc="-100" b="1">
                <a:solidFill>
                  <a:srgbClr val="111B1D"/>
                </a:solidFill>
                <a:latin typeface="Tahoma"/>
                <a:cs typeface="Tahoma"/>
              </a:rPr>
              <a:t>Number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123-456-7890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76251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3446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92684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50900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0911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67334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25550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8376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41984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00200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5841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796703" y="1282703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796703" y="1155703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796703" y="1028703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40028" y="1"/>
            <a:ext cx="6848475" cy="10287000"/>
            <a:chOff x="11440028" y="1"/>
            <a:chExt cx="684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681" y="1"/>
              <a:ext cx="6530317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40020" y="1427669"/>
              <a:ext cx="638175" cy="2229485"/>
            </a:xfrm>
            <a:custGeom>
              <a:avLst/>
              <a:gdLst/>
              <a:ahLst/>
              <a:cxnLst/>
              <a:rect l="l" t="t" r="r" b="b"/>
              <a:pathLst>
                <a:path w="638175" h="2229485">
                  <a:moveTo>
                    <a:pt x="638175" y="1908505"/>
                  </a:moveTo>
                  <a:lnTo>
                    <a:pt x="562927" y="1832876"/>
                  </a:lnTo>
                  <a:lnTo>
                    <a:pt x="319087" y="2077935"/>
                  </a:lnTo>
                  <a:lnTo>
                    <a:pt x="75260" y="1832876"/>
                  </a:lnTo>
                  <a:lnTo>
                    <a:pt x="0" y="1908505"/>
                  </a:lnTo>
                  <a:lnTo>
                    <a:pt x="319087" y="2229193"/>
                  </a:lnTo>
                  <a:lnTo>
                    <a:pt x="638175" y="1908505"/>
                  </a:lnTo>
                  <a:close/>
                </a:path>
                <a:path w="638175" h="2229485">
                  <a:moveTo>
                    <a:pt x="638175" y="1450289"/>
                  </a:moveTo>
                  <a:lnTo>
                    <a:pt x="562927" y="1374660"/>
                  </a:lnTo>
                  <a:lnTo>
                    <a:pt x="319087" y="1619719"/>
                  </a:lnTo>
                  <a:lnTo>
                    <a:pt x="75260" y="1374660"/>
                  </a:lnTo>
                  <a:lnTo>
                    <a:pt x="0" y="1450289"/>
                  </a:lnTo>
                  <a:lnTo>
                    <a:pt x="319087" y="1770976"/>
                  </a:lnTo>
                  <a:lnTo>
                    <a:pt x="638175" y="1450289"/>
                  </a:lnTo>
                  <a:close/>
                </a:path>
                <a:path w="638175" h="2229485">
                  <a:moveTo>
                    <a:pt x="638175" y="992073"/>
                  </a:moveTo>
                  <a:lnTo>
                    <a:pt x="562927" y="916432"/>
                  </a:lnTo>
                  <a:lnTo>
                    <a:pt x="319087" y="1161503"/>
                  </a:lnTo>
                  <a:lnTo>
                    <a:pt x="75260" y="916432"/>
                  </a:lnTo>
                  <a:lnTo>
                    <a:pt x="0" y="992073"/>
                  </a:lnTo>
                  <a:lnTo>
                    <a:pt x="319087" y="1312760"/>
                  </a:lnTo>
                  <a:lnTo>
                    <a:pt x="638175" y="992073"/>
                  </a:lnTo>
                  <a:close/>
                </a:path>
                <a:path w="638175" h="2229485">
                  <a:moveTo>
                    <a:pt x="638175" y="533844"/>
                  </a:moveTo>
                  <a:lnTo>
                    <a:pt x="562927" y="458216"/>
                  </a:lnTo>
                  <a:lnTo>
                    <a:pt x="319087" y="703287"/>
                  </a:lnTo>
                  <a:lnTo>
                    <a:pt x="75260" y="458216"/>
                  </a:lnTo>
                  <a:lnTo>
                    <a:pt x="0" y="533844"/>
                  </a:lnTo>
                  <a:lnTo>
                    <a:pt x="319087" y="854544"/>
                  </a:lnTo>
                  <a:lnTo>
                    <a:pt x="638175" y="533844"/>
                  </a:lnTo>
                  <a:close/>
                </a:path>
                <a:path w="638175" h="2229485">
                  <a:moveTo>
                    <a:pt x="638175" y="75641"/>
                  </a:moveTo>
                  <a:lnTo>
                    <a:pt x="562927" y="0"/>
                  </a:lnTo>
                  <a:lnTo>
                    <a:pt x="319087" y="245071"/>
                  </a:lnTo>
                  <a:lnTo>
                    <a:pt x="75260" y="0"/>
                  </a:lnTo>
                  <a:lnTo>
                    <a:pt x="0" y="75641"/>
                  </a:lnTo>
                  <a:lnTo>
                    <a:pt x="319087" y="396328"/>
                  </a:lnTo>
                  <a:lnTo>
                    <a:pt x="638175" y="75641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796703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19190" y="984314"/>
            <a:ext cx="7155180" cy="3473450"/>
          </a:xfrm>
          <a:prstGeom prst="rect"/>
        </p:spPr>
        <p:txBody>
          <a:bodyPr wrap="square" lIns="0" tIns="128270" rIns="0" bIns="0" rtlCol="0" vert="horz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0"/>
              </a:spcBef>
            </a:pPr>
            <a:r>
              <a:rPr dirty="0" spc="-900"/>
              <a:t>KYOBI </a:t>
            </a:r>
            <a:r>
              <a:rPr dirty="0" spc="-894"/>
              <a:t> </a:t>
            </a:r>
            <a:r>
              <a:rPr dirty="0" spc="-815"/>
              <a:t>N</a:t>
            </a:r>
            <a:r>
              <a:rPr dirty="0" spc="-800"/>
              <a:t>E</a:t>
            </a:r>
            <a:r>
              <a:rPr dirty="0" spc="-515"/>
              <a:t>T</a:t>
            </a:r>
            <a:r>
              <a:rPr dirty="0" spc="-140"/>
              <a:t>W</a:t>
            </a:r>
            <a:r>
              <a:rPr dirty="0" spc="-530"/>
              <a:t>O</a:t>
            </a:r>
            <a:r>
              <a:rPr dirty="0" spc="-715"/>
              <a:t>R</a:t>
            </a:r>
            <a:r>
              <a:rPr dirty="0" spc="-685"/>
              <a:t>K</a:t>
            </a:r>
            <a:r>
              <a:rPr dirty="0" spc="-2005"/>
              <a:t>I</a:t>
            </a:r>
            <a:r>
              <a:rPr dirty="0" spc="-815"/>
              <a:t>N</a:t>
            </a:r>
            <a:r>
              <a:rPr dirty="0" spc="-295"/>
              <a:t>G  </a:t>
            </a:r>
            <a:r>
              <a:rPr dirty="0" spc="-585"/>
              <a:t>GROUP</a:t>
            </a:r>
          </a:p>
        </p:txBody>
      </p:sp>
      <p:sp>
        <p:nvSpPr>
          <p:cNvPr id="7" name="object 7"/>
          <p:cNvSpPr/>
          <p:nvPr/>
        </p:nvSpPr>
        <p:spPr>
          <a:xfrm>
            <a:off x="1231890" y="7471785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19190" y="6608581"/>
            <a:ext cx="487426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185" b="1">
                <a:solidFill>
                  <a:srgbClr val="111B1D"/>
                </a:solidFill>
                <a:latin typeface="Tahoma"/>
                <a:cs typeface="Tahoma"/>
              </a:rPr>
              <a:t>A</a:t>
            </a:r>
            <a:r>
              <a:rPr dirty="0" sz="2900" spc="10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75" b="1">
                <a:solidFill>
                  <a:srgbClr val="111B1D"/>
                </a:solidFill>
                <a:latin typeface="Tahoma"/>
                <a:cs typeface="Tahoma"/>
              </a:rPr>
              <a:t>SHORT</a:t>
            </a:r>
            <a:r>
              <a:rPr dirty="0" sz="2900" spc="10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-20" b="1">
                <a:solidFill>
                  <a:srgbClr val="111B1D"/>
                </a:solidFill>
                <a:latin typeface="Tahoma"/>
                <a:cs typeface="Tahoma"/>
              </a:rPr>
              <a:t>INTRODUCTION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190" y="7834624"/>
            <a:ext cx="7475220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00"/>
              </a:spcBef>
            </a:pP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Presentations </a:t>
            </a:r>
            <a:r>
              <a:rPr dirty="0" sz="1900" spc="-65">
                <a:solidFill>
                  <a:srgbClr val="111B1D"/>
                </a:solidFill>
                <a:latin typeface="Verdana"/>
                <a:cs typeface="Verdana"/>
              </a:rPr>
              <a:t>are 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communication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tools that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can </a:t>
            </a:r>
            <a:r>
              <a:rPr dirty="0" sz="1900" spc="-65">
                <a:solidFill>
                  <a:srgbClr val="111B1D"/>
                </a:solidFill>
                <a:latin typeface="Verdana"/>
                <a:cs typeface="Verdana"/>
              </a:rPr>
              <a:t>be used </a:t>
            </a:r>
            <a:r>
              <a:rPr dirty="0" sz="1900" spc="-20">
                <a:solidFill>
                  <a:srgbClr val="111B1D"/>
                </a:solidFill>
                <a:latin typeface="Verdana"/>
                <a:cs typeface="Verdana"/>
              </a:rPr>
              <a:t>as </a:t>
            </a:r>
            <a:r>
              <a:rPr dirty="0" sz="1900" spc="-1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demonstrations,</a:t>
            </a:r>
            <a:r>
              <a:rPr dirty="0" sz="1900" spc="-13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90">
                <a:solidFill>
                  <a:srgbClr val="111B1D"/>
                </a:solidFill>
                <a:latin typeface="Verdana"/>
                <a:cs typeface="Verdana"/>
              </a:rPr>
              <a:t>lectures,</a:t>
            </a:r>
            <a:r>
              <a:rPr dirty="0" sz="19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speeches,</a:t>
            </a:r>
            <a:r>
              <a:rPr dirty="0" sz="19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reports,</a:t>
            </a:r>
            <a:r>
              <a:rPr dirty="0" sz="19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and</a:t>
            </a:r>
            <a:r>
              <a:rPr dirty="0" sz="19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more.</a:t>
            </a:r>
            <a:r>
              <a:rPr dirty="0" sz="19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90">
                <a:solidFill>
                  <a:srgbClr val="111B1D"/>
                </a:solidFill>
                <a:latin typeface="Verdana"/>
                <a:cs typeface="Verdana"/>
              </a:rPr>
              <a:t>It</a:t>
            </a:r>
            <a:r>
              <a:rPr dirty="0" sz="1900" spc="-13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is</a:t>
            </a:r>
            <a:r>
              <a:rPr dirty="0" sz="19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mostly </a:t>
            </a:r>
            <a:r>
              <a:rPr dirty="0" sz="1900" spc="-65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presented </a:t>
            </a:r>
            <a:r>
              <a:rPr dirty="0" sz="1900" spc="-65">
                <a:solidFill>
                  <a:srgbClr val="111B1D"/>
                </a:solidFill>
                <a:latin typeface="Verdana"/>
                <a:cs typeface="Verdana"/>
              </a:rPr>
              <a:t>before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an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audience. </a:t>
            </a:r>
            <a:r>
              <a:rPr dirty="0" sz="1900" spc="-190">
                <a:solidFill>
                  <a:srgbClr val="111B1D"/>
                </a:solidFill>
                <a:latin typeface="Verdana"/>
                <a:cs typeface="Verdana"/>
              </a:rPr>
              <a:t>It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serves </a:t>
            </a:r>
            <a:r>
              <a:rPr dirty="0" sz="1900" spc="-5">
                <a:solidFill>
                  <a:srgbClr val="111B1D"/>
                </a:solidFill>
                <a:latin typeface="Verdana"/>
                <a:cs typeface="Verdana"/>
              </a:rPr>
              <a:t>a 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variety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of 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purposes, 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 making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60">
                <a:solidFill>
                  <a:srgbClr val="111B1D"/>
                </a:solidFill>
                <a:latin typeface="Verdana"/>
                <a:cs typeface="Verdana"/>
              </a:rPr>
              <a:t>presentations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powerful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tools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65">
                <a:solidFill>
                  <a:srgbClr val="111B1D"/>
                </a:solidFill>
                <a:latin typeface="Verdana"/>
                <a:cs typeface="Verdana"/>
              </a:rPr>
              <a:t>for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60">
                <a:solidFill>
                  <a:srgbClr val="111B1D"/>
                </a:solidFill>
                <a:latin typeface="Verdana"/>
                <a:cs typeface="Verdana"/>
              </a:rPr>
              <a:t>convincing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and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teaching.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534149" cy="1028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8969" y="1015858"/>
            <a:ext cx="963930" cy="2477135"/>
          </a:xfrm>
          <a:prstGeom prst="rect">
            <a:avLst/>
          </a:prstGeom>
        </p:spPr>
        <p:txBody>
          <a:bodyPr wrap="square" lIns="0" tIns="1270" rIns="0" bIns="0" rtlCol="0" vert="vert270">
            <a:spAutoFit/>
          </a:bodyPr>
          <a:lstStyle/>
          <a:p>
            <a:pPr marL="12700" marR="5080" indent="277495">
              <a:lnSpc>
                <a:spcPts val="3750"/>
              </a:lnSpc>
              <a:spcBef>
                <a:spcPts val="10"/>
              </a:spcBef>
            </a:pPr>
            <a:r>
              <a:rPr dirty="0" sz="2900" spc="125" b="1">
                <a:solidFill>
                  <a:srgbClr val="111B1D"/>
                </a:solidFill>
                <a:latin typeface="Tahoma"/>
                <a:cs typeface="Tahoma"/>
              </a:rPr>
              <a:t>WORDS</a:t>
            </a:r>
            <a:r>
              <a:rPr dirty="0" sz="2900" spc="2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75" b="1">
                <a:solidFill>
                  <a:srgbClr val="111B1D"/>
                </a:solidFill>
                <a:latin typeface="Tahoma"/>
                <a:cs typeface="Tahoma"/>
              </a:rPr>
              <a:t>TO </a:t>
            </a:r>
            <a:r>
              <a:rPr dirty="0" sz="2900" spc="-83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-110" b="1">
                <a:solidFill>
                  <a:srgbClr val="111B1D"/>
                </a:solidFill>
                <a:latin typeface="Tahoma"/>
                <a:cs typeface="Tahoma"/>
              </a:rPr>
              <a:t>INSPIRE</a:t>
            </a:r>
            <a:r>
              <a:rPr dirty="0" sz="2900" spc="2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30" b="1">
                <a:solidFill>
                  <a:srgbClr val="111B1D"/>
                </a:solidFill>
                <a:latin typeface="Tahoma"/>
                <a:cs typeface="Tahoma"/>
              </a:rPr>
              <a:t>YOU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56284" y="8232237"/>
            <a:ext cx="2000250" cy="57150"/>
          </a:xfrm>
          <a:custGeom>
            <a:avLst/>
            <a:gdLst/>
            <a:ahLst/>
            <a:cxnLst/>
            <a:rect l="l" t="t" r="r" b="b"/>
            <a:pathLst>
              <a:path w="2000250" h="57150">
                <a:moveTo>
                  <a:pt x="2000249" y="57149"/>
                </a:moveTo>
                <a:lnTo>
                  <a:pt x="0" y="57149"/>
                </a:lnTo>
                <a:lnTo>
                  <a:pt x="0" y="0"/>
                </a:lnTo>
                <a:lnTo>
                  <a:pt x="2000249" y="0"/>
                </a:lnTo>
                <a:lnTo>
                  <a:pt x="2000249" y="5714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182557" y="3668929"/>
            <a:ext cx="8089900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114935">
              <a:lnSpc>
                <a:spcPct val="100000"/>
              </a:lnSpc>
              <a:spcBef>
                <a:spcPts val="100"/>
              </a:spcBef>
            </a:pPr>
            <a:r>
              <a:rPr dirty="0" sz="6500" spc="-204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170" b="1">
                <a:solidFill>
                  <a:srgbClr val="FFFFFF"/>
                </a:solidFill>
                <a:latin typeface="Tahoma"/>
                <a:cs typeface="Tahoma"/>
              </a:rPr>
              <a:t>ff</a:t>
            </a:r>
            <a:r>
              <a:rPr dirty="0" sz="6500" spc="-3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229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6500" spc="-3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500" spc="-3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500" spc="-30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6500" spc="-30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31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500" spc="-3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3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500" spc="-114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6500" spc="-2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6500" spc="-3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500" spc="-405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6500" spc="-3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500" spc="-31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500" spc="-30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6500" spc="-3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500" spc="-16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6500" spc="-31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500" spc="-275" b="1">
                <a:solidFill>
                  <a:srgbClr val="FFFFFF"/>
                </a:solidFill>
                <a:latin typeface="Tahoma"/>
                <a:cs typeface="Tahoma"/>
              </a:rPr>
              <a:t>'</a:t>
            </a:r>
            <a:r>
              <a:rPr dirty="0" sz="6500" spc="-24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13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3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500" spc="-3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16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6500" spc="-36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6500" spc="-3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6500" spc="-24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2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6500" spc="-10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3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6500" spc="-36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6500" spc="-229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6500" spc="-335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35" b="1">
                <a:solidFill>
                  <a:srgbClr val="FFFFFF"/>
                </a:solidFill>
                <a:latin typeface="Tahoma"/>
                <a:cs typeface="Tahoma"/>
              </a:rPr>
              <a:t>-  </a:t>
            </a:r>
            <a:r>
              <a:rPr dirty="0" sz="6500" spc="-3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500" spc="-24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3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500" spc="-3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140" b="1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6500" spc="-36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6500" spc="-3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500" spc="-3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500" spc="-3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9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3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6500" spc="6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6500" spc="-3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114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6500" spc="-2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6500" spc="-3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500" spc="-225" b="1">
                <a:solidFill>
                  <a:srgbClr val="FFFFFF"/>
                </a:solidFill>
                <a:latin typeface="Tahoma"/>
                <a:cs typeface="Tahoma"/>
              </a:rPr>
              <a:t>k  </a:t>
            </a:r>
            <a:r>
              <a:rPr dirty="0" sz="6500" spc="-110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6500" spc="-2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290" b="1">
                <a:solidFill>
                  <a:srgbClr val="FFFFFF"/>
                </a:solidFill>
                <a:latin typeface="Tahoma"/>
                <a:cs typeface="Tahoma"/>
              </a:rPr>
              <a:t>persistence.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77774" y="8824597"/>
            <a:ext cx="219456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00" spc="-1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20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2700" spc="-11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-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0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2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700" spc="-7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20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2700" spc="-1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08159" y="0"/>
            <a:ext cx="396875" cy="450850"/>
          </a:xfrm>
          <a:custGeom>
            <a:avLst/>
            <a:gdLst/>
            <a:ahLst/>
            <a:cxnLst/>
            <a:rect l="l" t="t" r="r" b="b"/>
            <a:pathLst>
              <a:path w="396875" h="450850">
                <a:moveTo>
                  <a:pt x="396325" y="375426"/>
                </a:moveTo>
                <a:lnTo>
                  <a:pt x="320695" y="450678"/>
                </a:lnTo>
                <a:lnTo>
                  <a:pt x="0" y="131590"/>
                </a:lnTo>
                <a:lnTo>
                  <a:pt x="132253" y="0"/>
                </a:lnTo>
                <a:lnTo>
                  <a:pt x="151261" y="0"/>
                </a:lnTo>
                <a:lnTo>
                  <a:pt x="151261" y="131590"/>
                </a:lnTo>
                <a:lnTo>
                  <a:pt x="396325" y="375426"/>
                </a:lnTo>
                <a:close/>
              </a:path>
              <a:path w="396875" h="450850">
                <a:moveTo>
                  <a:pt x="283515" y="0"/>
                </a:moveTo>
                <a:lnTo>
                  <a:pt x="151261" y="131590"/>
                </a:lnTo>
                <a:lnTo>
                  <a:pt x="151261" y="0"/>
                </a:lnTo>
                <a:lnTo>
                  <a:pt x="283515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766375" y="0"/>
            <a:ext cx="396875" cy="450850"/>
          </a:xfrm>
          <a:custGeom>
            <a:avLst/>
            <a:gdLst/>
            <a:ahLst/>
            <a:cxnLst/>
            <a:rect l="l" t="t" r="r" b="b"/>
            <a:pathLst>
              <a:path w="396875" h="450850">
                <a:moveTo>
                  <a:pt x="396325" y="375426"/>
                </a:moveTo>
                <a:lnTo>
                  <a:pt x="320695" y="450678"/>
                </a:lnTo>
                <a:lnTo>
                  <a:pt x="0" y="131590"/>
                </a:lnTo>
                <a:lnTo>
                  <a:pt x="132253" y="0"/>
                </a:lnTo>
                <a:lnTo>
                  <a:pt x="151261" y="0"/>
                </a:lnTo>
                <a:lnTo>
                  <a:pt x="151261" y="131590"/>
                </a:lnTo>
                <a:lnTo>
                  <a:pt x="396325" y="375426"/>
                </a:lnTo>
                <a:close/>
              </a:path>
              <a:path w="396875" h="450850">
                <a:moveTo>
                  <a:pt x="283515" y="0"/>
                </a:moveTo>
                <a:lnTo>
                  <a:pt x="151261" y="131590"/>
                </a:lnTo>
                <a:lnTo>
                  <a:pt x="151261" y="0"/>
                </a:lnTo>
                <a:lnTo>
                  <a:pt x="283515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224592" y="0"/>
            <a:ext cx="396875" cy="450850"/>
          </a:xfrm>
          <a:custGeom>
            <a:avLst/>
            <a:gdLst/>
            <a:ahLst/>
            <a:cxnLst/>
            <a:rect l="l" t="t" r="r" b="b"/>
            <a:pathLst>
              <a:path w="396875" h="450850">
                <a:moveTo>
                  <a:pt x="396325" y="375426"/>
                </a:moveTo>
                <a:lnTo>
                  <a:pt x="320695" y="450678"/>
                </a:lnTo>
                <a:lnTo>
                  <a:pt x="0" y="131590"/>
                </a:lnTo>
                <a:lnTo>
                  <a:pt x="132253" y="0"/>
                </a:lnTo>
                <a:lnTo>
                  <a:pt x="151261" y="0"/>
                </a:lnTo>
                <a:lnTo>
                  <a:pt x="151261" y="131590"/>
                </a:lnTo>
                <a:lnTo>
                  <a:pt x="396325" y="375426"/>
                </a:lnTo>
                <a:close/>
              </a:path>
              <a:path w="396875" h="450850">
                <a:moveTo>
                  <a:pt x="283515" y="0"/>
                </a:moveTo>
                <a:lnTo>
                  <a:pt x="151261" y="131590"/>
                </a:lnTo>
                <a:lnTo>
                  <a:pt x="151261" y="0"/>
                </a:lnTo>
                <a:lnTo>
                  <a:pt x="283515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682809" y="0"/>
            <a:ext cx="396875" cy="450850"/>
          </a:xfrm>
          <a:custGeom>
            <a:avLst/>
            <a:gdLst/>
            <a:ahLst/>
            <a:cxnLst/>
            <a:rect l="l" t="t" r="r" b="b"/>
            <a:pathLst>
              <a:path w="396875" h="450850">
                <a:moveTo>
                  <a:pt x="396325" y="375426"/>
                </a:moveTo>
                <a:lnTo>
                  <a:pt x="320695" y="450678"/>
                </a:lnTo>
                <a:lnTo>
                  <a:pt x="0" y="131590"/>
                </a:lnTo>
                <a:lnTo>
                  <a:pt x="132253" y="0"/>
                </a:lnTo>
                <a:lnTo>
                  <a:pt x="151261" y="0"/>
                </a:lnTo>
                <a:lnTo>
                  <a:pt x="151261" y="131590"/>
                </a:lnTo>
                <a:lnTo>
                  <a:pt x="396325" y="375426"/>
                </a:lnTo>
                <a:close/>
              </a:path>
              <a:path w="396875" h="450850">
                <a:moveTo>
                  <a:pt x="283515" y="0"/>
                </a:moveTo>
                <a:lnTo>
                  <a:pt x="151261" y="131590"/>
                </a:lnTo>
                <a:lnTo>
                  <a:pt x="151261" y="0"/>
                </a:lnTo>
                <a:lnTo>
                  <a:pt x="283515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141026" y="0"/>
            <a:ext cx="396875" cy="450850"/>
          </a:xfrm>
          <a:custGeom>
            <a:avLst/>
            <a:gdLst/>
            <a:ahLst/>
            <a:cxnLst/>
            <a:rect l="l" t="t" r="r" b="b"/>
            <a:pathLst>
              <a:path w="396875" h="450850">
                <a:moveTo>
                  <a:pt x="396325" y="375426"/>
                </a:moveTo>
                <a:lnTo>
                  <a:pt x="320695" y="450678"/>
                </a:lnTo>
                <a:lnTo>
                  <a:pt x="0" y="131590"/>
                </a:lnTo>
                <a:lnTo>
                  <a:pt x="132253" y="0"/>
                </a:lnTo>
                <a:lnTo>
                  <a:pt x="151261" y="0"/>
                </a:lnTo>
                <a:lnTo>
                  <a:pt x="151261" y="131590"/>
                </a:lnTo>
                <a:lnTo>
                  <a:pt x="396325" y="375426"/>
                </a:lnTo>
                <a:close/>
              </a:path>
              <a:path w="396875" h="450850">
                <a:moveTo>
                  <a:pt x="283515" y="0"/>
                </a:moveTo>
                <a:lnTo>
                  <a:pt x="151261" y="131590"/>
                </a:lnTo>
                <a:lnTo>
                  <a:pt x="151261" y="0"/>
                </a:lnTo>
                <a:lnTo>
                  <a:pt x="283515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599241" y="0"/>
            <a:ext cx="396875" cy="450850"/>
          </a:xfrm>
          <a:custGeom>
            <a:avLst/>
            <a:gdLst/>
            <a:ahLst/>
            <a:cxnLst/>
            <a:rect l="l" t="t" r="r" b="b"/>
            <a:pathLst>
              <a:path w="396875" h="450850">
                <a:moveTo>
                  <a:pt x="396325" y="375426"/>
                </a:moveTo>
                <a:lnTo>
                  <a:pt x="320695" y="450678"/>
                </a:lnTo>
                <a:lnTo>
                  <a:pt x="0" y="131590"/>
                </a:lnTo>
                <a:lnTo>
                  <a:pt x="132253" y="0"/>
                </a:lnTo>
                <a:lnTo>
                  <a:pt x="151261" y="0"/>
                </a:lnTo>
                <a:lnTo>
                  <a:pt x="151261" y="131590"/>
                </a:lnTo>
                <a:lnTo>
                  <a:pt x="396325" y="375426"/>
                </a:lnTo>
                <a:close/>
              </a:path>
              <a:path w="396875" h="450850">
                <a:moveTo>
                  <a:pt x="283515" y="0"/>
                </a:moveTo>
                <a:lnTo>
                  <a:pt x="151261" y="131590"/>
                </a:lnTo>
                <a:lnTo>
                  <a:pt x="151261" y="0"/>
                </a:lnTo>
                <a:lnTo>
                  <a:pt x="283515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057458" y="0"/>
            <a:ext cx="396875" cy="450850"/>
          </a:xfrm>
          <a:custGeom>
            <a:avLst/>
            <a:gdLst/>
            <a:ahLst/>
            <a:cxnLst/>
            <a:rect l="l" t="t" r="r" b="b"/>
            <a:pathLst>
              <a:path w="396875" h="450850">
                <a:moveTo>
                  <a:pt x="396325" y="375426"/>
                </a:moveTo>
                <a:lnTo>
                  <a:pt x="320695" y="450678"/>
                </a:lnTo>
                <a:lnTo>
                  <a:pt x="0" y="131590"/>
                </a:lnTo>
                <a:lnTo>
                  <a:pt x="132253" y="0"/>
                </a:lnTo>
                <a:lnTo>
                  <a:pt x="151261" y="0"/>
                </a:lnTo>
                <a:lnTo>
                  <a:pt x="151261" y="131590"/>
                </a:lnTo>
                <a:lnTo>
                  <a:pt x="396325" y="375426"/>
                </a:lnTo>
                <a:close/>
              </a:path>
              <a:path w="396875" h="450850">
                <a:moveTo>
                  <a:pt x="283515" y="0"/>
                </a:moveTo>
                <a:lnTo>
                  <a:pt x="151261" y="131590"/>
                </a:lnTo>
                <a:lnTo>
                  <a:pt x="151261" y="0"/>
                </a:lnTo>
                <a:lnTo>
                  <a:pt x="283515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515675" y="0"/>
            <a:ext cx="396875" cy="450850"/>
          </a:xfrm>
          <a:custGeom>
            <a:avLst/>
            <a:gdLst/>
            <a:ahLst/>
            <a:cxnLst/>
            <a:rect l="l" t="t" r="r" b="b"/>
            <a:pathLst>
              <a:path w="396875" h="450850">
                <a:moveTo>
                  <a:pt x="396325" y="375426"/>
                </a:moveTo>
                <a:lnTo>
                  <a:pt x="320695" y="450678"/>
                </a:lnTo>
                <a:lnTo>
                  <a:pt x="0" y="131590"/>
                </a:lnTo>
                <a:lnTo>
                  <a:pt x="132253" y="0"/>
                </a:lnTo>
                <a:lnTo>
                  <a:pt x="151261" y="0"/>
                </a:lnTo>
                <a:lnTo>
                  <a:pt x="151261" y="131590"/>
                </a:lnTo>
                <a:lnTo>
                  <a:pt x="396325" y="375426"/>
                </a:lnTo>
                <a:close/>
              </a:path>
              <a:path w="396875" h="450850">
                <a:moveTo>
                  <a:pt x="283515" y="0"/>
                </a:moveTo>
                <a:lnTo>
                  <a:pt x="151261" y="131590"/>
                </a:lnTo>
                <a:lnTo>
                  <a:pt x="151261" y="0"/>
                </a:lnTo>
                <a:lnTo>
                  <a:pt x="283515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973891" y="0"/>
            <a:ext cx="396875" cy="450850"/>
          </a:xfrm>
          <a:custGeom>
            <a:avLst/>
            <a:gdLst/>
            <a:ahLst/>
            <a:cxnLst/>
            <a:rect l="l" t="t" r="r" b="b"/>
            <a:pathLst>
              <a:path w="396875" h="450850">
                <a:moveTo>
                  <a:pt x="396325" y="375426"/>
                </a:moveTo>
                <a:lnTo>
                  <a:pt x="320695" y="450678"/>
                </a:lnTo>
                <a:lnTo>
                  <a:pt x="0" y="131590"/>
                </a:lnTo>
                <a:lnTo>
                  <a:pt x="132253" y="0"/>
                </a:lnTo>
                <a:lnTo>
                  <a:pt x="151261" y="0"/>
                </a:lnTo>
                <a:lnTo>
                  <a:pt x="151261" y="131590"/>
                </a:lnTo>
                <a:lnTo>
                  <a:pt x="396325" y="375426"/>
                </a:lnTo>
                <a:close/>
              </a:path>
              <a:path w="396875" h="450850">
                <a:moveTo>
                  <a:pt x="283515" y="0"/>
                </a:moveTo>
                <a:lnTo>
                  <a:pt x="151261" y="131590"/>
                </a:lnTo>
                <a:lnTo>
                  <a:pt x="151261" y="0"/>
                </a:lnTo>
                <a:lnTo>
                  <a:pt x="283515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432108" y="0"/>
            <a:ext cx="396875" cy="450850"/>
          </a:xfrm>
          <a:custGeom>
            <a:avLst/>
            <a:gdLst/>
            <a:ahLst/>
            <a:cxnLst/>
            <a:rect l="l" t="t" r="r" b="b"/>
            <a:pathLst>
              <a:path w="396875" h="450850">
                <a:moveTo>
                  <a:pt x="396325" y="375426"/>
                </a:moveTo>
                <a:lnTo>
                  <a:pt x="320695" y="450678"/>
                </a:lnTo>
                <a:lnTo>
                  <a:pt x="0" y="131590"/>
                </a:lnTo>
                <a:lnTo>
                  <a:pt x="132253" y="0"/>
                </a:lnTo>
                <a:lnTo>
                  <a:pt x="151261" y="0"/>
                </a:lnTo>
                <a:lnTo>
                  <a:pt x="151261" y="131590"/>
                </a:lnTo>
                <a:lnTo>
                  <a:pt x="396325" y="375426"/>
                </a:lnTo>
                <a:close/>
              </a:path>
              <a:path w="396875" h="450850">
                <a:moveTo>
                  <a:pt x="283515" y="0"/>
                </a:moveTo>
                <a:lnTo>
                  <a:pt x="151261" y="131590"/>
                </a:lnTo>
                <a:lnTo>
                  <a:pt x="151261" y="0"/>
                </a:lnTo>
                <a:lnTo>
                  <a:pt x="283515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890325" y="0"/>
            <a:ext cx="396875" cy="450850"/>
          </a:xfrm>
          <a:custGeom>
            <a:avLst/>
            <a:gdLst/>
            <a:ahLst/>
            <a:cxnLst/>
            <a:rect l="l" t="t" r="r" b="b"/>
            <a:pathLst>
              <a:path w="396875" h="450850">
                <a:moveTo>
                  <a:pt x="396325" y="375426"/>
                </a:moveTo>
                <a:lnTo>
                  <a:pt x="320695" y="450678"/>
                </a:lnTo>
                <a:lnTo>
                  <a:pt x="0" y="131590"/>
                </a:lnTo>
                <a:lnTo>
                  <a:pt x="132253" y="0"/>
                </a:lnTo>
                <a:lnTo>
                  <a:pt x="151261" y="0"/>
                </a:lnTo>
                <a:lnTo>
                  <a:pt x="151261" y="131590"/>
                </a:lnTo>
                <a:lnTo>
                  <a:pt x="396325" y="375426"/>
                </a:lnTo>
                <a:close/>
              </a:path>
              <a:path w="396875" h="450850">
                <a:moveTo>
                  <a:pt x="283515" y="0"/>
                </a:moveTo>
                <a:lnTo>
                  <a:pt x="151261" y="131590"/>
                </a:lnTo>
                <a:lnTo>
                  <a:pt x="151261" y="0"/>
                </a:lnTo>
                <a:lnTo>
                  <a:pt x="283515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"/>
            <a:ext cx="18288000" cy="4411980"/>
            <a:chOff x="0" y="3"/>
            <a:chExt cx="18288000" cy="4411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40957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773449"/>
              <a:ext cx="4860290" cy="638175"/>
            </a:xfrm>
            <a:custGeom>
              <a:avLst/>
              <a:gdLst/>
              <a:ahLst/>
              <a:cxnLst/>
              <a:rect l="l" t="t" r="r" b="b"/>
              <a:pathLst>
                <a:path w="4860290" h="638175">
                  <a:moveTo>
                    <a:pt x="277495" y="319087"/>
                  </a:moveTo>
                  <a:lnTo>
                    <a:pt x="0" y="42976"/>
                  </a:lnTo>
                  <a:lnTo>
                    <a:pt x="0" y="193484"/>
                  </a:lnTo>
                  <a:lnTo>
                    <a:pt x="126238" y="319087"/>
                  </a:lnTo>
                  <a:lnTo>
                    <a:pt x="0" y="444703"/>
                  </a:lnTo>
                  <a:lnTo>
                    <a:pt x="0" y="595198"/>
                  </a:lnTo>
                  <a:lnTo>
                    <a:pt x="126238" y="469595"/>
                  </a:lnTo>
                  <a:lnTo>
                    <a:pt x="277495" y="319087"/>
                  </a:lnTo>
                  <a:close/>
                </a:path>
                <a:path w="4860290" h="638175">
                  <a:moveTo>
                    <a:pt x="735711" y="319087"/>
                  </a:moveTo>
                  <a:lnTo>
                    <a:pt x="415023" y="0"/>
                  </a:lnTo>
                  <a:lnTo>
                    <a:pt x="339382" y="75260"/>
                  </a:lnTo>
                  <a:lnTo>
                    <a:pt x="584454" y="319087"/>
                  </a:lnTo>
                  <a:lnTo>
                    <a:pt x="339382" y="562927"/>
                  </a:lnTo>
                  <a:lnTo>
                    <a:pt x="415023" y="638175"/>
                  </a:lnTo>
                  <a:lnTo>
                    <a:pt x="735711" y="319087"/>
                  </a:lnTo>
                  <a:close/>
                </a:path>
                <a:path w="4860290" h="638175">
                  <a:moveTo>
                    <a:pt x="1193927" y="319087"/>
                  </a:moveTo>
                  <a:lnTo>
                    <a:pt x="873239" y="0"/>
                  </a:lnTo>
                  <a:lnTo>
                    <a:pt x="797598" y="75260"/>
                  </a:lnTo>
                  <a:lnTo>
                    <a:pt x="1042670" y="319087"/>
                  </a:lnTo>
                  <a:lnTo>
                    <a:pt x="797598" y="562927"/>
                  </a:lnTo>
                  <a:lnTo>
                    <a:pt x="873239" y="638175"/>
                  </a:lnTo>
                  <a:lnTo>
                    <a:pt x="1193927" y="319087"/>
                  </a:lnTo>
                  <a:close/>
                </a:path>
                <a:path w="4860290" h="638175">
                  <a:moveTo>
                    <a:pt x="1652143" y="319087"/>
                  </a:moveTo>
                  <a:lnTo>
                    <a:pt x="1331455" y="0"/>
                  </a:lnTo>
                  <a:lnTo>
                    <a:pt x="1255814" y="75260"/>
                  </a:lnTo>
                  <a:lnTo>
                    <a:pt x="1500886" y="319087"/>
                  </a:lnTo>
                  <a:lnTo>
                    <a:pt x="1255814" y="562927"/>
                  </a:lnTo>
                  <a:lnTo>
                    <a:pt x="1331455" y="638175"/>
                  </a:lnTo>
                  <a:lnTo>
                    <a:pt x="1652143" y="319087"/>
                  </a:lnTo>
                  <a:close/>
                </a:path>
                <a:path w="4860290" h="638175">
                  <a:moveTo>
                    <a:pt x="2110359" y="319087"/>
                  </a:moveTo>
                  <a:lnTo>
                    <a:pt x="1789671" y="0"/>
                  </a:lnTo>
                  <a:lnTo>
                    <a:pt x="1714030" y="75260"/>
                  </a:lnTo>
                  <a:lnTo>
                    <a:pt x="1959102" y="319087"/>
                  </a:lnTo>
                  <a:lnTo>
                    <a:pt x="1714030" y="562927"/>
                  </a:lnTo>
                  <a:lnTo>
                    <a:pt x="1789671" y="638175"/>
                  </a:lnTo>
                  <a:lnTo>
                    <a:pt x="2110359" y="319087"/>
                  </a:lnTo>
                  <a:close/>
                </a:path>
                <a:path w="4860290" h="638175">
                  <a:moveTo>
                    <a:pt x="2568575" y="319087"/>
                  </a:moveTo>
                  <a:lnTo>
                    <a:pt x="2247887" y="0"/>
                  </a:lnTo>
                  <a:lnTo>
                    <a:pt x="2172258" y="75260"/>
                  </a:lnTo>
                  <a:lnTo>
                    <a:pt x="2417318" y="319087"/>
                  </a:lnTo>
                  <a:lnTo>
                    <a:pt x="2172258" y="562927"/>
                  </a:lnTo>
                  <a:lnTo>
                    <a:pt x="2247887" y="638175"/>
                  </a:lnTo>
                  <a:lnTo>
                    <a:pt x="2568575" y="319087"/>
                  </a:lnTo>
                  <a:close/>
                </a:path>
                <a:path w="4860290" h="638175">
                  <a:moveTo>
                    <a:pt x="3026791" y="319087"/>
                  </a:moveTo>
                  <a:lnTo>
                    <a:pt x="2706103" y="0"/>
                  </a:lnTo>
                  <a:lnTo>
                    <a:pt x="2630474" y="75260"/>
                  </a:lnTo>
                  <a:lnTo>
                    <a:pt x="2875534" y="319087"/>
                  </a:lnTo>
                  <a:lnTo>
                    <a:pt x="2630474" y="562927"/>
                  </a:lnTo>
                  <a:lnTo>
                    <a:pt x="2706103" y="638175"/>
                  </a:lnTo>
                  <a:lnTo>
                    <a:pt x="3026791" y="319087"/>
                  </a:lnTo>
                  <a:close/>
                </a:path>
                <a:path w="4860290" h="638175">
                  <a:moveTo>
                    <a:pt x="3485007" y="319087"/>
                  </a:moveTo>
                  <a:lnTo>
                    <a:pt x="3164319" y="0"/>
                  </a:lnTo>
                  <a:lnTo>
                    <a:pt x="3088690" y="75260"/>
                  </a:lnTo>
                  <a:lnTo>
                    <a:pt x="3333750" y="319087"/>
                  </a:lnTo>
                  <a:lnTo>
                    <a:pt x="3088690" y="562927"/>
                  </a:lnTo>
                  <a:lnTo>
                    <a:pt x="3164319" y="638175"/>
                  </a:lnTo>
                  <a:lnTo>
                    <a:pt x="3485007" y="319087"/>
                  </a:lnTo>
                  <a:close/>
                </a:path>
                <a:path w="4860290" h="638175">
                  <a:moveTo>
                    <a:pt x="3943223" y="319087"/>
                  </a:moveTo>
                  <a:lnTo>
                    <a:pt x="3622535" y="0"/>
                  </a:lnTo>
                  <a:lnTo>
                    <a:pt x="3546906" y="75260"/>
                  </a:lnTo>
                  <a:lnTo>
                    <a:pt x="3791966" y="319087"/>
                  </a:lnTo>
                  <a:lnTo>
                    <a:pt x="3546906" y="562927"/>
                  </a:lnTo>
                  <a:lnTo>
                    <a:pt x="3622535" y="638175"/>
                  </a:lnTo>
                  <a:lnTo>
                    <a:pt x="3943223" y="319087"/>
                  </a:lnTo>
                  <a:close/>
                </a:path>
                <a:path w="4860290" h="638175">
                  <a:moveTo>
                    <a:pt x="4401439" y="319087"/>
                  </a:moveTo>
                  <a:lnTo>
                    <a:pt x="4080751" y="0"/>
                  </a:lnTo>
                  <a:lnTo>
                    <a:pt x="4005122" y="75260"/>
                  </a:lnTo>
                  <a:lnTo>
                    <a:pt x="4250182" y="319087"/>
                  </a:lnTo>
                  <a:lnTo>
                    <a:pt x="4005122" y="562927"/>
                  </a:lnTo>
                  <a:lnTo>
                    <a:pt x="4080751" y="638175"/>
                  </a:lnTo>
                  <a:lnTo>
                    <a:pt x="4401439" y="319087"/>
                  </a:lnTo>
                  <a:close/>
                </a:path>
                <a:path w="4860290" h="638175">
                  <a:moveTo>
                    <a:pt x="4859667" y="319087"/>
                  </a:moveTo>
                  <a:lnTo>
                    <a:pt x="4538967" y="0"/>
                  </a:lnTo>
                  <a:lnTo>
                    <a:pt x="4463339" y="75260"/>
                  </a:lnTo>
                  <a:lnTo>
                    <a:pt x="4708398" y="319087"/>
                  </a:lnTo>
                  <a:lnTo>
                    <a:pt x="4463339" y="562927"/>
                  </a:lnTo>
                  <a:lnTo>
                    <a:pt x="4538967" y="638175"/>
                  </a:lnTo>
                  <a:lnTo>
                    <a:pt x="4859667" y="319087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796703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29106" y="5480670"/>
            <a:ext cx="7155180" cy="3473450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0"/>
              </a:spcBef>
            </a:pPr>
            <a:r>
              <a:rPr dirty="0" sz="8000" spc="-900" b="1">
                <a:solidFill>
                  <a:srgbClr val="FFFFFF"/>
                </a:solidFill>
                <a:latin typeface="Verdana"/>
                <a:cs typeface="Verdana"/>
              </a:rPr>
              <a:t>KYOBI </a:t>
            </a:r>
            <a:r>
              <a:rPr dirty="0" sz="8000" spc="-89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000" spc="-81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8000" spc="-80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8000" spc="-51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8000" spc="-140" b="1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8000" spc="-53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8000" spc="-71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8000" spc="-685" b="1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8000" spc="-200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8000" spc="-81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8000" spc="-295" b="1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8000" spc="-585" b="1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endParaRPr sz="8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47513" y="6595687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34813" y="5747665"/>
            <a:ext cx="487426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1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900" spc="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75" b="1">
                <a:solidFill>
                  <a:srgbClr val="FFFFFF"/>
                </a:solidFill>
                <a:latin typeface="Tahoma"/>
                <a:cs typeface="Tahoma"/>
              </a:rPr>
              <a:t>SHORT</a:t>
            </a:r>
            <a:r>
              <a:rPr dirty="0" sz="2900" spc="1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20" b="1">
                <a:solidFill>
                  <a:srgbClr val="FFFFFF"/>
                </a:solidFill>
                <a:latin typeface="Tahoma"/>
                <a:cs typeface="Tahoma"/>
              </a:rPr>
              <a:t>INTRODUCTION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34813" y="6943348"/>
            <a:ext cx="5930900" cy="1082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00"/>
              </a:spcBef>
            </a:pPr>
            <a:r>
              <a:rPr dirty="0" sz="1900" spc="10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900" spc="-7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2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demonstrations,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90">
                <a:solidFill>
                  <a:srgbClr val="FFFFFF"/>
                </a:solidFill>
                <a:latin typeface="Verdana"/>
                <a:cs typeface="Verdana"/>
              </a:rPr>
              <a:t>lectures,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speeches,</a:t>
            </a:r>
            <a:r>
              <a:rPr dirty="0" sz="19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reports, </a:t>
            </a:r>
            <a:r>
              <a:rPr dirty="0" sz="1900" spc="-6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34813" y="8415951"/>
            <a:ext cx="474599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9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1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85148" y="9101932"/>
            <a:ext cx="690245" cy="317500"/>
          </a:xfrm>
          <a:custGeom>
            <a:avLst/>
            <a:gdLst/>
            <a:ahLst/>
            <a:cxnLst/>
            <a:rect l="l" t="t" r="r" b="b"/>
            <a:pathLst>
              <a:path w="690244" h="317500">
                <a:moveTo>
                  <a:pt x="530605" y="317229"/>
                </a:moveTo>
                <a:lnTo>
                  <a:pt x="538520" y="317229"/>
                </a:lnTo>
                <a:lnTo>
                  <a:pt x="690166" y="162648"/>
                </a:lnTo>
                <a:lnTo>
                  <a:pt x="690166" y="154580"/>
                </a:lnTo>
                <a:lnTo>
                  <a:pt x="543585" y="5163"/>
                </a:lnTo>
                <a:lnTo>
                  <a:pt x="538520" y="0"/>
                </a:lnTo>
                <a:lnTo>
                  <a:pt x="530605" y="0"/>
                </a:lnTo>
                <a:lnTo>
                  <a:pt x="525856" y="5163"/>
                </a:lnTo>
                <a:lnTo>
                  <a:pt x="523323" y="7745"/>
                </a:lnTo>
                <a:lnTo>
                  <a:pt x="522057" y="10972"/>
                </a:lnTo>
                <a:lnTo>
                  <a:pt x="522057" y="17426"/>
                </a:lnTo>
                <a:lnTo>
                  <a:pt x="523323" y="20653"/>
                </a:lnTo>
                <a:lnTo>
                  <a:pt x="645527" y="145544"/>
                </a:lnTo>
                <a:lnTo>
                  <a:pt x="5698" y="145544"/>
                </a:lnTo>
                <a:lnTo>
                  <a:pt x="0" y="151353"/>
                </a:lnTo>
                <a:lnTo>
                  <a:pt x="0" y="165553"/>
                </a:lnTo>
                <a:lnTo>
                  <a:pt x="5698" y="171361"/>
                </a:lnTo>
                <a:lnTo>
                  <a:pt x="645527" y="171361"/>
                </a:lnTo>
                <a:lnTo>
                  <a:pt x="520474" y="298834"/>
                </a:lnTo>
                <a:lnTo>
                  <a:pt x="520474" y="306902"/>
                </a:lnTo>
                <a:lnTo>
                  <a:pt x="530605" y="317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5626" y="0"/>
            <a:ext cx="116585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28700" y="5666761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4250042"/>
            <a:ext cx="2710180" cy="9779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95"/>
              </a:spcBef>
            </a:pPr>
            <a:r>
              <a:rPr dirty="0" sz="2900" spc="40">
                <a:latin typeface="Tahoma"/>
                <a:cs typeface="Tahoma"/>
              </a:rPr>
              <a:t>N</a:t>
            </a:r>
            <a:r>
              <a:rPr dirty="0" sz="2900" spc="25">
                <a:latin typeface="Tahoma"/>
                <a:cs typeface="Tahoma"/>
              </a:rPr>
              <a:t>E</a:t>
            </a:r>
            <a:r>
              <a:rPr dirty="0" sz="2900" spc="100">
                <a:latin typeface="Tahoma"/>
                <a:cs typeface="Tahoma"/>
              </a:rPr>
              <a:t>T</a:t>
            </a:r>
            <a:r>
              <a:rPr dirty="0" sz="2900" spc="350">
                <a:latin typeface="Tahoma"/>
                <a:cs typeface="Tahoma"/>
              </a:rPr>
              <a:t>W</a:t>
            </a:r>
            <a:r>
              <a:rPr dirty="0" sz="2900" spc="130">
                <a:latin typeface="Tahoma"/>
                <a:cs typeface="Tahoma"/>
              </a:rPr>
              <a:t>O</a:t>
            </a:r>
            <a:r>
              <a:rPr dirty="0" sz="2900" spc="15">
                <a:latin typeface="Tahoma"/>
                <a:cs typeface="Tahoma"/>
              </a:rPr>
              <a:t>R</a:t>
            </a:r>
            <a:r>
              <a:rPr dirty="0" sz="2900" spc="-5">
                <a:latin typeface="Tahoma"/>
                <a:cs typeface="Tahoma"/>
              </a:rPr>
              <a:t>K</a:t>
            </a:r>
            <a:r>
              <a:rPr dirty="0" sz="2900" spc="-500">
                <a:latin typeface="Tahoma"/>
                <a:cs typeface="Tahoma"/>
              </a:rPr>
              <a:t>I</a:t>
            </a:r>
            <a:r>
              <a:rPr dirty="0" sz="2900" spc="40">
                <a:latin typeface="Tahoma"/>
                <a:cs typeface="Tahoma"/>
              </a:rPr>
              <a:t>N</a:t>
            </a:r>
            <a:r>
              <a:rPr dirty="0" sz="2900" spc="-15">
                <a:latin typeface="Tahoma"/>
                <a:cs typeface="Tahoma"/>
              </a:rPr>
              <a:t>G  </a:t>
            </a:r>
            <a:r>
              <a:rPr dirty="0" sz="2900" spc="-275">
                <a:latin typeface="Tahoma"/>
                <a:cs typeface="Tahoma"/>
              </a:rPr>
              <a:t>IN</a:t>
            </a:r>
            <a:r>
              <a:rPr dirty="0" sz="2900" spc="100">
                <a:latin typeface="Tahoma"/>
                <a:cs typeface="Tahoma"/>
              </a:rPr>
              <a:t> </a:t>
            </a:r>
            <a:r>
              <a:rPr dirty="0" sz="2900" spc="15">
                <a:latin typeface="Tahoma"/>
                <a:cs typeface="Tahoma"/>
              </a:rPr>
              <a:t>ACTION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6072498"/>
            <a:ext cx="3277235" cy="3235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00"/>
              </a:spcBef>
            </a:pPr>
            <a:r>
              <a:rPr dirty="0" sz="1900" spc="10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t 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10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0">
                <a:solidFill>
                  <a:srgbClr val="111B1D"/>
                </a:solidFill>
                <a:latin typeface="Verdana"/>
                <a:cs typeface="Verdana"/>
              </a:rPr>
              <a:t>, 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Verdana"/>
              <a:cs typeface="Verdana"/>
            </a:endParaRPr>
          </a:p>
          <a:p>
            <a:pPr marL="12700" marR="13970">
              <a:lnSpc>
                <a:spcPct val="125000"/>
              </a:lnSpc>
            </a:pPr>
            <a:r>
              <a:rPr dirty="0" sz="1900" spc="-29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12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5">
                <a:solidFill>
                  <a:srgbClr val="111B1D"/>
                </a:solidFill>
                <a:latin typeface="Verdana"/>
                <a:cs typeface="Verdana"/>
              </a:rPr>
              <a:t>f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75">
                <a:solidFill>
                  <a:srgbClr val="111B1D"/>
                </a:solidFill>
                <a:latin typeface="Verdana"/>
                <a:cs typeface="Verdana"/>
              </a:rPr>
              <a:t>e 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29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05">
                <a:solidFill>
                  <a:srgbClr val="111B1D"/>
                </a:solidFill>
                <a:latin typeface="Verdana"/>
                <a:cs typeface="Verdana"/>
              </a:rPr>
              <a:t>v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">
                <a:solidFill>
                  <a:srgbClr val="111B1D"/>
                </a:solidFill>
                <a:latin typeface="Verdana"/>
                <a:cs typeface="Verdana"/>
              </a:rPr>
              <a:t>a  </a:t>
            </a:r>
            <a:r>
              <a:rPr dirty="0" sz="1900" spc="-105">
                <a:solidFill>
                  <a:srgbClr val="111B1D"/>
                </a:solidFill>
                <a:latin typeface="Verdana"/>
                <a:cs typeface="Verdana"/>
              </a:rPr>
              <a:t>v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12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f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,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k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g 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5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110">
                <a:solidFill>
                  <a:srgbClr val="111B1D"/>
                </a:solidFill>
                <a:latin typeface="Verdana"/>
                <a:cs typeface="Verdana"/>
              </a:rPr>
              <a:t>w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-11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5">
                <a:solidFill>
                  <a:srgbClr val="111B1D"/>
                </a:solidFill>
                <a:latin typeface="Verdana"/>
                <a:cs typeface="Verdana"/>
              </a:rPr>
              <a:t>f</a:t>
            </a:r>
            <a:r>
              <a:rPr dirty="0" sz="1900" spc="-95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s  </a:t>
            </a:r>
            <a:r>
              <a:rPr dirty="0" sz="1900" spc="-15">
                <a:solidFill>
                  <a:srgbClr val="111B1D"/>
                </a:solidFill>
                <a:latin typeface="Verdana"/>
                <a:cs typeface="Verdana"/>
              </a:rPr>
              <a:t>f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125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105">
                <a:solidFill>
                  <a:srgbClr val="111B1D"/>
                </a:solidFill>
                <a:latin typeface="Verdana"/>
                <a:cs typeface="Verdana"/>
              </a:rPr>
              <a:t>v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40">
                <a:solidFill>
                  <a:srgbClr val="111B1D"/>
                </a:solidFill>
                <a:latin typeface="Verdana"/>
                <a:cs typeface="Verdana"/>
              </a:rPr>
              <a:t>g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4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900" spc="-8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9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900" spc="-35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900" spc="-55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900" spc="-8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900" spc="-25">
                <a:solidFill>
                  <a:srgbClr val="111B1D"/>
                </a:solidFill>
                <a:latin typeface="Verdana"/>
                <a:cs typeface="Verdana"/>
              </a:rPr>
              <a:t>g</a:t>
            </a:r>
            <a:r>
              <a:rPr dirty="0" sz="1900" spc="-254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07973" y="5861289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07973" y="5403076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07973" y="4944858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07973" y="4486640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07973" y="4028422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9150" y="1282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9150" y="1155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9150" y="1028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10125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86511" y="4708330"/>
            <a:ext cx="2052320" cy="4563110"/>
          </a:xfrm>
          <a:prstGeom prst="rect">
            <a:avLst/>
          </a:prstGeom>
        </p:spPr>
        <p:txBody>
          <a:bodyPr wrap="square" lIns="0" tIns="16510" rIns="0" bIns="0" rtlCol="0" vert="vert27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650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25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6500" b="1">
                <a:solidFill>
                  <a:srgbClr val="FFFFFF"/>
                </a:solidFill>
                <a:latin typeface="Tahoma"/>
                <a:cs typeface="Tahoma"/>
              </a:rPr>
              <a:t>f  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500" spc="-7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50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70164" y="3763785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757464" y="2056345"/>
            <a:ext cx="3514725" cy="145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95"/>
              </a:spcBef>
            </a:pPr>
            <a:r>
              <a:rPr dirty="0" sz="2900" spc="10" b="1">
                <a:solidFill>
                  <a:srgbClr val="111B1D"/>
                </a:solidFill>
                <a:latin typeface="Tahoma"/>
                <a:cs typeface="Tahoma"/>
              </a:rPr>
              <a:t>CONNECTING</a:t>
            </a:r>
            <a:r>
              <a:rPr dirty="0" sz="2900" spc="6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30" b="1">
                <a:solidFill>
                  <a:srgbClr val="111B1D"/>
                </a:solidFill>
                <a:latin typeface="Tahoma"/>
                <a:cs typeface="Tahoma"/>
              </a:rPr>
              <a:t>YOU </a:t>
            </a:r>
            <a:r>
              <a:rPr dirty="0" sz="2900" spc="-83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75" b="1">
                <a:solidFill>
                  <a:srgbClr val="111B1D"/>
                </a:solidFill>
                <a:latin typeface="Tahoma"/>
                <a:cs typeface="Tahoma"/>
              </a:rPr>
              <a:t>TO</a:t>
            </a:r>
            <a:r>
              <a:rPr dirty="0" sz="2900" spc="9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-65" b="1">
                <a:solidFill>
                  <a:srgbClr val="111B1D"/>
                </a:solidFill>
                <a:latin typeface="Tahoma"/>
                <a:cs typeface="Tahoma"/>
              </a:rPr>
              <a:t>LIKE-MINDED </a:t>
            </a:r>
            <a:r>
              <a:rPr dirty="0" sz="2900" spc="-6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-55" b="1">
                <a:solidFill>
                  <a:srgbClr val="111B1D"/>
                </a:solidFill>
                <a:latin typeface="Tahoma"/>
                <a:cs typeface="Tahoma"/>
              </a:rPr>
              <a:t>INDIVIDUALS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7464" y="3982716"/>
            <a:ext cx="326834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700" spc="9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n 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4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4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57464" y="1071625"/>
            <a:ext cx="77470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70">
                <a:solidFill>
                  <a:srgbClr val="F41723"/>
                </a:solidFill>
                <a:latin typeface="Cambria"/>
                <a:cs typeface="Cambria"/>
              </a:rPr>
              <a:t>0</a:t>
            </a:r>
            <a:r>
              <a:rPr dirty="0" sz="5000" spc="35">
                <a:solidFill>
                  <a:srgbClr val="F41723"/>
                </a:solidFill>
                <a:latin typeface="Cambria"/>
                <a:cs typeface="Cambria"/>
              </a:rPr>
              <a:t>1</a:t>
            </a:r>
            <a:endParaRPr sz="50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70164" y="8291011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57464" y="5155436"/>
            <a:ext cx="3210560" cy="2882900"/>
          </a:xfrm>
          <a:prstGeom prst="rect">
            <a:avLst/>
          </a:prstGeom>
        </p:spPr>
        <p:txBody>
          <a:bodyPr wrap="square" lIns="0" tIns="455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90"/>
              </a:spcBef>
            </a:pPr>
            <a:r>
              <a:rPr dirty="0" sz="5000" spc="-15" b="1">
                <a:solidFill>
                  <a:srgbClr val="F41723"/>
                </a:solidFill>
                <a:latin typeface="Cambria"/>
                <a:cs typeface="Cambria"/>
              </a:rPr>
              <a:t>03</a:t>
            </a:r>
            <a:endParaRPr sz="5000">
              <a:latin typeface="Cambria"/>
              <a:cs typeface="Cambria"/>
            </a:endParaRPr>
          </a:p>
          <a:p>
            <a:pPr marL="12700" marR="5080">
              <a:lnSpc>
                <a:spcPct val="107800"/>
              </a:lnSpc>
              <a:spcBef>
                <a:spcPts val="1750"/>
              </a:spcBef>
            </a:pPr>
            <a:r>
              <a:rPr dirty="0" sz="2900" spc="-30" b="1">
                <a:solidFill>
                  <a:srgbClr val="111B1D"/>
                </a:solidFill>
                <a:latin typeface="Tahoma"/>
                <a:cs typeface="Tahoma"/>
              </a:rPr>
              <a:t>INFORMATION </a:t>
            </a:r>
            <a:r>
              <a:rPr dirty="0" sz="2900" spc="-2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10" b="1">
                <a:solidFill>
                  <a:srgbClr val="111B1D"/>
                </a:solidFill>
                <a:latin typeface="Tahoma"/>
                <a:cs typeface="Tahoma"/>
              </a:rPr>
              <a:t>GATHERING</a:t>
            </a:r>
            <a:r>
              <a:rPr dirty="0" sz="2900" spc="5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40" b="1">
                <a:solidFill>
                  <a:srgbClr val="111B1D"/>
                </a:solidFill>
                <a:latin typeface="Tahoma"/>
                <a:cs typeface="Tahoma"/>
              </a:rPr>
              <a:t>FOR </a:t>
            </a:r>
            <a:r>
              <a:rPr dirty="0" sz="2900" spc="-83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25" b="1">
                <a:solidFill>
                  <a:srgbClr val="111B1D"/>
                </a:solidFill>
                <a:latin typeface="Tahoma"/>
                <a:cs typeface="Tahoma"/>
              </a:rPr>
              <a:t>YOUR</a:t>
            </a:r>
            <a:r>
              <a:rPr dirty="0" sz="2900" spc="10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-70" b="1">
                <a:solidFill>
                  <a:srgbClr val="111B1D"/>
                </a:solidFill>
                <a:latin typeface="Tahoma"/>
                <a:cs typeface="Tahoma"/>
              </a:rPr>
              <a:t>FIELD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57464" y="8509937"/>
            <a:ext cx="326834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700" spc="9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n 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4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4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946712" y="3763785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934012" y="628210"/>
            <a:ext cx="3522345" cy="2882900"/>
          </a:xfrm>
          <a:prstGeom prst="rect">
            <a:avLst/>
          </a:prstGeom>
        </p:spPr>
        <p:txBody>
          <a:bodyPr wrap="square" lIns="0" tIns="455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90"/>
              </a:spcBef>
            </a:pPr>
            <a:r>
              <a:rPr dirty="0" sz="5000" spc="-15" b="1">
                <a:solidFill>
                  <a:srgbClr val="F41723"/>
                </a:solidFill>
                <a:latin typeface="Cambria"/>
                <a:cs typeface="Cambria"/>
              </a:rPr>
              <a:t>02</a:t>
            </a:r>
            <a:endParaRPr sz="5000">
              <a:latin typeface="Cambria"/>
              <a:cs typeface="Cambria"/>
            </a:endParaRPr>
          </a:p>
          <a:p>
            <a:pPr marL="12700" marR="5080">
              <a:lnSpc>
                <a:spcPct val="107800"/>
              </a:lnSpc>
              <a:spcBef>
                <a:spcPts val="1750"/>
              </a:spcBef>
            </a:pPr>
            <a:r>
              <a:rPr dirty="0" sz="2900" spc="10" b="1">
                <a:solidFill>
                  <a:srgbClr val="111B1D"/>
                </a:solidFill>
                <a:latin typeface="Tahoma"/>
                <a:cs typeface="Tahoma"/>
              </a:rPr>
              <a:t>EXPANDING</a:t>
            </a:r>
            <a:r>
              <a:rPr dirty="0" sz="2900" spc="6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25" b="1">
                <a:solidFill>
                  <a:srgbClr val="111B1D"/>
                </a:solidFill>
                <a:latin typeface="Tahoma"/>
                <a:cs typeface="Tahoma"/>
              </a:rPr>
              <a:t>YOUR </a:t>
            </a:r>
            <a:r>
              <a:rPr dirty="0" sz="2900" spc="-83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40" b="1">
                <a:solidFill>
                  <a:srgbClr val="111B1D"/>
                </a:solidFill>
                <a:latin typeface="Tahoma"/>
                <a:cs typeface="Tahoma"/>
              </a:rPr>
              <a:t>PROFESSIONAL </a:t>
            </a:r>
            <a:r>
              <a:rPr dirty="0" sz="2900" spc="4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-10" b="1">
                <a:solidFill>
                  <a:srgbClr val="111B1D"/>
                </a:solidFill>
                <a:latin typeface="Tahoma"/>
                <a:cs typeface="Tahoma"/>
              </a:rPr>
              <a:t>OPPORTUNITIES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34012" y="3982716"/>
            <a:ext cx="326834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700" spc="9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n 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4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4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46712" y="8291011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934012" y="5155436"/>
            <a:ext cx="2635250" cy="2882900"/>
          </a:xfrm>
          <a:prstGeom prst="rect">
            <a:avLst/>
          </a:prstGeom>
        </p:spPr>
        <p:txBody>
          <a:bodyPr wrap="square" lIns="0" tIns="455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90"/>
              </a:spcBef>
            </a:pPr>
            <a:r>
              <a:rPr dirty="0" sz="5000" spc="-15" b="1">
                <a:solidFill>
                  <a:srgbClr val="F41723"/>
                </a:solidFill>
                <a:latin typeface="Cambria"/>
                <a:cs typeface="Cambria"/>
              </a:rPr>
              <a:t>04</a:t>
            </a:r>
            <a:endParaRPr sz="5000">
              <a:latin typeface="Cambria"/>
              <a:cs typeface="Cambria"/>
            </a:endParaRPr>
          </a:p>
          <a:p>
            <a:pPr marL="12700" marR="5080">
              <a:lnSpc>
                <a:spcPct val="107800"/>
              </a:lnSpc>
              <a:spcBef>
                <a:spcPts val="1750"/>
              </a:spcBef>
            </a:pPr>
            <a:r>
              <a:rPr dirty="0" sz="2900" spc="95" b="1">
                <a:solidFill>
                  <a:srgbClr val="111B1D"/>
                </a:solidFill>
                <a:latin typeface="Tahoma"/>
                <a:cs typeface="Tahoma"/>
              </a:rPr>
              <a:t>B</a:t>
            </a:r>
            <a:r>
              <a:rPr dirty="0" sz="2900" spc="15" b="1">
                <a:solidFill>
                  <a:srgbClr val="111B1D"/>
                </a:solidFill>
                <a:latin typeface="Tahoma"/>
                <a:cs typeface="Tahoma"/>
              </a:rPr>
              <a:t>R</a:t>
            </a:r>
            <a:r>
              <a:rPr dirty="0" sz="2900" spc="130" b="1">
                <a:solidFill>
                  <a:srgbClr val="111B1D"/>
                </a:solidFill>
                <a:latin typeface="Tahoma"/>
                <a:cs typeface="Tahoma"/>
              </a:rPr>
              <a:t>O</a:t>
            </a:r>
            <a:r>
              <a:rPr dirty="0" sz="2900" spc="270" b="1">
                <a:solidFill>
                  <a:srgbClr val="111B1D"/>
                </a:solidFill>
                <a:latin typeface="Tahoma"/>
                <a:cs typeface="Tahoma"/>
              </a:rPr>
              <a:t>A</a:t>
            </a:r>
            <a:r>
              <a:rPr dirty="0" sz="2900" spc="95" b="1">
                <a:solidFill>
                  <a:srgbClr val="111B1D"/>
                </a:solidFill>
                <a:latin typeface="Tahoma"/>
                <a:cs typeface="Tahoma"/>
              </a:rPr>
              <a:t>D</a:t>
            </a:r>
            <a:r>
              <a:rPr dirty="0" sz="2900" spc="25" b="1">
                <a:solidFill>
                  <a:srgbClr val="111B1D"/>
                </a:solidFill>
                <a:latin typeface="Tahoma"/>
                <a:cs typeface="Tahoma"/>
              </a:rPr>
              <a:t>E</a:t>
            </a:r>
            <a:r>
              <a:rPr dirty="0" sz="2900" spc="40" b="1">
                <a:solidFill>
                  <a:srgbClr val="111B1D"/>
                </a:solidFill>
                <a:latin typeface="Tahoma"/>
                <a:cs typeface="Tahoma"/>
              </a:rPr>
              <a:t>N</a:t>
            </a:r>
            <a:r>
              <a:rPr dirty="0" sz="2900" spc="-500" b="1">
                <a:solidFill>
                  <a:srgbClr val="111B1D"/>
                </a:solidFill>
                <a:latin typeface="Tahoma"/>
                <a:cs typeface="Tahoma"/>
              </a:rPr>
              <a:t>I</a:t>
            </a:r>
            <a:r>
              <a:rPr dirty="0" sz="2900" spc="40" b="1">
                <a:solidFill>
                  <a:srgbClr val="111B1D"/>
                </a:solidFill>
                <a:latin typeface="Tahoma"/>
                <a:cs typeface="Tahoma"/>
              </a:rPr>
              <a:t>N</a:t>
            </a:r>
            <a:r>
              <a:rPr dirty="0" sz="2900" spc="-15" b="1">
                <a:solidFill>
                  <a:srgbClr val="111B1D"/>
                </a:solidFill>
                <a:latin typeface="Tahoma"/>
                <a:cs typeface="Tahoma"/>
              </a:rPr>
              <a:t>G  </a:t>
            </a:r>
            <a:r>
              <a:rPr dirty="0" sz="2900" spc="25" b="1">
                <a:solidFill>
                  <a:srgbClr val="111B1D"/>
                </a:solidFill>
                <a:latin typeface="Tahoma"/>
                <a:cs typeface="Tahoma"/>
              </a:rPr>
              <a:t>YOUR </a:t>
            </a:r>
            <a:r>
              <a:rPr dirty="0" sz="2900" spc="30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110" b="1">
                <a:solidFill>
                  <a:srgbClr val="111B1D"/>
                </a:solidFill>
                <a:latin typeface="Tahoma"/>
                <a:cs typeface="Tahoma"/>
              </a:rPr>
              <a:t>P</a:t>
            </a:r>
            <a:r>
              <a:rPr dirty="0" sz="2900" spc="25" b="1">
                <a:solidFill>
                  <a:srgbClr val="111B1D"/>
                </a:solidFill>
                <a:latin typeface="Tahoma"/>
                <a:cs typeface="Tahoma"/>
              </a:rPr>
              <a:t>E</a:t>
            </a:r>
            <a:r>
              <a:rPr dirty="0" sz="2900" spc="15" b="1">
                <a:solidFill>
                  <a:srgbClr val="111B1D"/>
                </a:solidFill>
                <a:latin typeface="Tahoma"/>
                <a:cs typeface="Tahoma"/>
              </a:rPr>
              <a:t>R</a:t>
            </a:r>
            <a:r>
              <a:rPr dirty="0" sz="2900" spc="114" b="1">
                <a:solidFill>
                  <a:srgbClr val="111B1D"/>
                </a:solidFill>
                <a:latin typeface="Tahoma"/>
                <a:cs typeface="Tahoma"/>
              </a:rPr>
              <a:t>S</a:t>
            </a:r>
            <a:r>
              <a:rPr dirty="0" sz="2900" spc="110" b="1">
                <a:solidFill>
                  <a:srgbClr val="111B1D"/>
                </a:solidFill>
                <a:latin typeface="Tahoma"/>
                <a:cs typeface="Tahoma"/>
              </a:rPr>
              <a:t>P</a:t>
            </a:r>
            <a:r>
              <a:rPr dirty="0" sz="2900" spc="25" b="1">
                <a:solidFill>
                  <a:srgbClr val="111B1D"/>
                </a:solidFill>
                <a:latin typeface="Tahoma"/>
                <a:cs typeface="Tahoma"/>
              </a:rPr>
              <a:t>E</a:t>
            </a:r>
            <a:r>
              <a:rPr dirty="0" sz="2900" spc="135" b="1">
                <a:solidFill>
                  <a:srgbClr val="111B1D"/>
                </a:solidFill>
                <a:latin typeface="Tahoma"/>
                <a:cs typeface="Tahoma"/>
              </a:rPr>
              <a:t>C</a:t>
            </a:r>
            <a:r>
              <a:rPr dirty="0" sz="2900" spc="100" b="1">
                <a:solidFill>
                  <a:srgbClr val="111B1D"/>
                </a:solidFill>
                <a:latin typeface="Tahoma"/>
                <a:cs typeface="Tahoma"/>
              </a:rPr>
              <a:t>T</a:t>
            </a:r>
            <a:r>
              <a:rPr dirty="0" sz="2900" spc="-500" b="1">
                <a:solidFill>
                  <a:srgbClr val="111B1D"/>
                </a:solidFill>
                <a:latin typeface="Tahoma"/>
                <a:cs typeface="Tahoma"/>
              </a:rPr>
              <a:t>I</a:t>
            </a:r>
            <a:r>
              <a:rPr dirty="0" sz="2900" spc="215" b="1">
                <a:solidFill>
                  <a:srgbClr val="111B1D"/>
                </a:solidFill>
                <a:latin typeface="Tahoma"/>
                <a:cs typeface="Tahoma"/>
              </a:rPr>
              <a:t>V</a:t>
            </a:r>
            <a:r>
              <a:rPr dirty="0" sz="2900" spc="-60" b="1">
                <a:solidFill>
                  <a:srgbClr val="111B1D"/>
                </a:solidFill>
                <a:latin typeface="Tahoma"/>
                <a:cs typeface="Tahoma"/>
              </a:rPr>
              <a:t>E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34012" y="8509937"/>
            <a:ext cx="326834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700" spc="95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oo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l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h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c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n 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b</a:t>
            </a:r>
            <a:r>
              <a:rPr dirty="0" sz="1700" spc="-90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4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12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dirty="0" sz="1700" spc="-75">
                <a:solidFill>
                  <a:srgbClr val="111B1D"/>
                </a:solidFill>
                <a:latin typeface="Verdana"/>
                <a:cs typeface="Verdana"/>
              </a:rPr>
              <a:t>e</a:t>
            </a:r>
            <a:r>
              <a:rPr dirty="0" sz="1700" spc="-145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100">
                <a:solidFill>
                  <a:srgbClr val="111B1D"/>
                </a:solidFill>
                <a:latin typeface="Verdana"/>
                <a:cs typeface="Verdana"/>
              </a:rPr>
              <a:t>r</a:t>
            </a:r>
            <a:r>
              <a:rPr dirty="0" sz="1700" spc="1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t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i</a:t>
            </a: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o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dirty="0" sz="1700" spc="-30">
                <a:solidFill>
                  <a:srgbClr val="111B1D"/>
                </a:solidFill>
                <a:latin typeface="Verdana"/>
                <a:cs typeface="Verdana"/>
              </a:rPr>
              <a:t>s</a:t>
            </a:r>
            <a:r>
              <a:rPr dirty="0" sz="1700" spc="-229">
                <a:solidFill>
                  <a:srgbClr val="111B1D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8624" y="0"/>
            <a:ext cx="14049375" cy="10287000"/>
          </a:xfrm>
          <a:custGeom>
            <a:avLst/>
            <a:gdLst/>
            <a:ahLst/>
            <a:cxnLst/>
            <a:rect l="l" t="t" r="r" b="b"/>
            <a:pathLst>
              <a:path w="14049375" h="10287000">
                <a:moveTo>
                  <a:pt x="0" y="10286999"/>
                </a:moveTo>
                <a:lnTo>
                  <a:pt x="14049373" y="10286999"/>
                </a:lnTo>
                <a:lnTo>
                  <a:pt x="1404937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4238625" cy="10287000"/>
          </a:xfrm>
          <a:custGeom>
            <a:avLst/>
            <a:gdLst/>
            <a:ahLst/>
            <a:cxnLst/>
            <a:rect l="l" t="t" r="r" b="b"/>
            <a:pathLst>
              <a:path w="4238625" h="10287000">
                <a:moveTo>
                  <a:pt x="42386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238624" y="0"/>
                </a:lnTo>
                <a:lnTo>
                  <a:pt x="4238624" y="1028699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71278" y="1015942"/>
            <a:ext cx="487680" cy="3214370"/>
          </a:xfrm>
          <a:prstGeom prst="rect">
            <a:avLst/>
          </a:prstGeom>
        </p:spPr>
        <p:txBody>
          <a:bodyPr wrap="square" lIns="0" tIns="1397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00" spc="-130" b="1">
                <a:solidFill>
                  <a:srgbClr val="FFFFFF"/>
                </a:solidFill>
                <a:latin typeface="Tahoma"/>
                <a:cs typeface="Tahoma"/>
              </a:rPr>
              <a:t>DID</a:t>
            </a:r>
            <a:r>
              <a:rPr dirty="0" sz="2900" spc="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30" b="1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dirty="0" sz="2900" spc="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40" b="1">
                <a:solidFill>
                  <a:srgbClr val="FFFFFF"/>
                </a:solidFill>
                <a:latin typeface="Tahoma"/>
                <a:cs typeface="Tahoma"/>
              </a:rPr>
              <a:t>KNOW?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3368" y="3831464"/>
            <a:ext cx="6259195" cy="353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3000" spc="-3015" b="1">
                <a:solidFill>
                  <a:srgbClr val="FFFFFF"/>
                </a:solidFill>
                <a:uFill>
                  <a:solidFill>
                    <a:srgbClr val="F41723"/>
                  </a:solidFill>
                </a:uFill>
                <a:latin typeface="Verdana"/>
                <a:cs typeface="Verdana"/>
              </a:rPr>
              <a:t>87</a:t>
            </a:r>
            <a:r>
              <a:rPr dirty="0" u="heavy" sz="23000" spc="-6855" b="1">
                <a:solidFill>
                  <a:srgbClr val="FFFFFF"/>
                </a:solidFill>
                <a:uFill>
                  <a:solidFill>
                    <a:srgbClr val="F41723"/>
                  </a:solidFill>
                </a:uFill>
                <a:latin typeface="Verdana"/>
                <a:cs typeface="Verdana"/>
              </a:rPr>
              <a:t>%</a:t>
            </a:r>
            <a:endParaRPr sz="2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66733" y="8359775"/>
            <a:ext cx="6005830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18210">
              <a:lnSpc>
                <a:spcPct val="106500"/>
              </a:lnSpc>
              <a:spcBef>
                <a:spcPts val="100"/>
              </a:spcBef>
            </a:pP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70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85" b="1">
                <a:solidFill>
                  <a:srgbClr val="FFFFFF"/>
                </a:solidFill>
                <a:latin typeface="Tahoma"/>
                <a:cs typeface="Tahoma"/>
              </a:rPr>
              <a:t>freelance</a:t>
            </a:r>
            <a:r>
              <a:rPr dirty="0" sz="270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65" b="1">
                <a:solidFill>
                  <a:srgbClr val="FFFFFF"/>
                </a:solidFill>
                <a:latin typeface="Tahoma"/>
                <a:cs typeface="Tahoma"/>
              </a:rPr>
              <a:t>artists </a:t>
            </a:r>
            <a:r>
              <a:rPr dirty="0" sz="2700" spc="-70" b="1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dirty="0" sz="270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75" b="1">
                <a:solidFill>
                  <a:srgbClr val="FFFFFF"/>
                </a:solidFill>
                <a:latin typeface="Tahoma"/>
                <a:cs typeface="Tahoma"/>
              </a:rPr>
              <a:t>found </a:t>
            </a:r>
            <a:r>
              <a:rPr dirty="0" sz="2700" spc="-7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85" b="1">
                <a:solidFill>
                  <a:srgbClr val="FFFFFF"/>
                </a:solidFill>
                <a:latin typeface="Tahoma"/>
                <a:cs typeface="Tahoma"/>
              </a:rPr>
              <a:t>work</a:t>
            </a:r>
            <a:r>
              <a:rPr dirty="0" sz="27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90" b="1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dirty="0" sz="270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00" b="1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27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90" b="1">
                <a:solidFill>
                  <a:srgbClr val="FFFFFF"/>
                </a:solidFill>
                <a:latin typeface="Tahoma"/>
                <a:cs typeface="Tahoma"/>
              </a:rPr>
              <a:t>networking</a:t>
            </a:r>
            <a:r>
              <a:rPr dirty="0" sz="270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00" b="1">
                <a:solidFill>
                  <a:srgbClr val="FFFFFF"/>
                </a:solidFill>
                <a:latin typeface="Tahoma"/>
                <a:cs typeface="Tahoma"/>
              </a:rPr>
              <a:t>events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96703" y="1282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796703" y="1155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796703" y="1028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5621" y="11"/>
            <a:ext cx="3526790" cy="9419590"/>
          </a:xfrm>
          <a:custGeom>
            <a:avLst/>
            <a:gdLst/>
            <a:ahLst/>
            <a:cxnLst/>
            <a:rect l="l" t="t" r="r" b="b"/>
            <a:pathLst>
              <a:path w="3526790" h="9419590">
                <a:moveTo>
                  <a:pt x="690168" y="9256509"/>
                </a:moveTo>
                <a:lnTo>
                  <a:pt x="543585" y="9107081"/>
                </a:lnTo>
                <a:lnTo>
                  <a:pt x="538530" y="9101925"/>
                </a:lnTo>
                <a:lnTo>
                  <a:pt x="530606" y="9101925"/>
                </a:lnTo>
                <a:lnTo>
                  <a:pt x="525856" y="9107081"/>
                </a:lnTo>
                <a:lnTo>
                  <a:pt x="523328" y="9109672"/>
                </a:lnTo>
                <a:lnTo>
                  <a:pt x="522058" y="9112898"/>
                </a:lnTo>
                <a:lnTo>
                  <a:pt x="522058" y="9119349"/>
                </a:lnTo>
                <a:lnTo>
                  <a:pt x="523328" y="9122575"/>
                </a:lnTo>
                <a:lnTo>
                  <a:pt x="645528" y="9247467"/>
                </a:lnTo>
                <a:lnTo>
                  <a:pt x="5702" y="9247467"/>
                </a:lnTo>
                <a:lnTo>
                  <a:pt x="0" y="9253283"/>
                </a:lnTo>
                <a:lnTo>
                  <a:pt x="0" y="9267482"/>
                </a:lnTo>
                <a:lnTo>
                  <a:pt x="5702" y="9273286"/>
                </a:lnTo>
                <a:lnTo>
                  <a:pt x="645528" y="9273286"/>
                </a:lnTo>
                <a:lnTo>
                  <a:pt x="520484" y="9400756"/>
                </a:lnTo>
                <a:lnTo>
                  <a:pt x="520484" y="9408820"/>
                </a:lnTo>
                <a:lnTo>
                  <a:pt x="530606" y="9419158"/>
                </a:lnTo>
                <a:lnTo>
                  <a:pt x="538530" y="9419158"/>
                </a:lnTo>
                <a:lnTo>
                  <a:pt x="690168" y="9264574"/>
                </a:lnTo>
                <a:lnTo>
                  <a:pt x="690168" y="9256509"/>
                </a:lnTo>
                <a:close/>
              </a:path>
              <a:path w="3526790" h="9419590">
                <a:moveTo>
                  <a:pt x="3515626" y="0"/>
                </a:moveTo>
                <a:lnTo>
                  <a:pt x="3365119" y="0"/>
                </a:lnTo>
                <a:lnTo>
                  <a:pt x="3207232" y="158686"/>
                </a:lnTo>
                <a:lnTo>
                  <a:pt x="3049346" y="0"/>
                </a:lnTo>
                <a:lnTo>
                  <a:pt x="2898838" y="0"/>
                </a:lnTo>
                <a:lnTo>
                  <a:pt x="3056725" y="158686"/>
                </a:lnTo>
                <a:lnTo>
                  <a:pt x="3207232" y="309943"/>
                </a:lnTo>
                <a:lnTo>
                  <a:pt x="3515626" y="0"/>
                </a:lnTo>
                <a:close/>
              </a:path>
              <a:path w="3526790" h="9419590">
                <a:moveTo>
                  <a:pt x="3526320" y="1822107"/>
                </a:moveTo>
                <a:lnTo>
                  <a:pt x="3451072" y="1746478"/>
                </a:lnTo>
                <a:lnTo>
                  <a:pt x="3207232" y="1991550"/>
                </a:lnTo>
                <a:lnTo>
                  <a:pt x="2963392" y="1746478"/>
                </a:lnTo>
                <a:lnTo>
                  <a:pt x="2888145" y="1822107"/>
                </a:lnTo>
                <a:lnTo>
                  <a:pt x="3207232" y="2142807"/>
                </a:lnTo>
                <a:lnTo>
                  <a:pt x="3526320" y="1822107"/>
                </a:lnTo>
                <a:close/>
              </a:path>
              <a:path w="3526790" h="9419590">
                <a:moveTo>
                  <a:pt x="3526320" y="1363903"/>
                </a:moveTo>
                <a:lnTo>
                  <a:pt x="3451072" y="1288275"/>
                </a:lnTo>
                <a:lnTo>
                  <a:pt x="3207232" y="1533334"/>
                </a:lnTo>
                <a:lnTo>
                  <a:pt x="2963392" y="1288275"/>
                </a:lnTo>
                <a:lnTo>
                  <a:pt x="2888145" y="1363903"/>
                </a:lnTo>
                <a:lnTo>
                  <a:pt x="3207232" y="1684591"/>
                </a:lnTo>
                <a:lnTo>
                  <a:pt x="3526320" y="1363903"/>
                </a:lnTo>
                <a:close/>
              </a:path>
              <a:path w="3526790" h="9419590">
                <a:moveTo>
                  <a:pt x="3526320" y="905687"/>
                </a:moveTo>
                <a:lnTo>
                  <a:pt x="3451072" y="830046"/>
                </a:lnTo>
                <a:lnTo>
                  <a:pt x="3207232" y="1075118"/>
                </a:lnTo>
                <a:lnTo>
                  <a:pt x="2963392" y="830046"/>
                </a:lnTo>
                <a:lnTo>
                  <a:pt x="2888145" y="905687"/>
                </a:lnTo>
                <a:lnTo>
                  <a:pt x="3207232" y="1226375"/>
                </a:lnTo>
                <a:lnTo>
                  <a:pt x="3526320" y="905687"/>
                </a:lnTo>
                <a:close/>
              </a:path>
              <a:path w="3526790" h="9419590">
                <a:moveTo>
                  <a:pt x="3526320" y="447459"/>
                </a:moveTo>
                <a:lnTo>
                  <a:pt x="3451072" y="371830"/>
                </a:lnTo>
                <a:lnTo>
                  <a:pt x="3207232" y="616902"/>
                </a:lnTo>
                <a:lnTo>
                  <a:pt x="2963392" y="371830"/>
                </a:lnTo>
                <a:lnTo>
                  <a:pt x="2888145" y="447459"/>
                </a:lnTo>
                <a:lnTo>
                  <a:pt x="3207232" y="768159"/>
                </a:lnTo>
                <a:lnTo>
                  <a:pt x="3526320" y="4474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5"/>
            <a:ext cx="9144000" cy="10287000"/>
            <a:chOff x="9144000" y="5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5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111B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3358" y="1314455"/>
              <a:ext cx="6362698" cy="42386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9358" y="1314455"/>
            <a:ext cx="6362699" cy="42386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693297" y="9839247"/>
            <a:ext cx="396875" cy="448309"/>
          </a:xfrm>
          <a:custGeom>
            <a:avLst/>
            <a:gdLst/>
            <a:ahLst/>
            <a:cxnLst/>
            <a:rect l="l" t="t" r="r" b="b"/>
            <a:pathLst>
              <a:path w="396875" h="448309">
                <a:moveTo>
                  <a:pt x="280574" y="447752"/>
                </a:moveTo>
                <a:lnTo>
                  <a:pt x="129313" y="447752"/>
                </a:lnTo>
                <a:lnTo>
                  <a:pt x="0" y="319087"/>
                </a:lnTo>
                <a:lnTo>
                  <a:pt x="151261" y="168584"/>
                </a:lnTo>
                <a:lnTo>
                  <a:pt x="151261" y="319087"/>
                </a:lnTo>
                <a:lnTo>
                  <a:pt x="280574" y="447752"/>
                </a:lnTo>
                <a:close/>
              </a:path>
              <a:path w="396875" h="448309">
                <a:moveTo>
                  <a:pt x="396325" y="75251"/>
                </a:moveTo>
                <a:lnTo>
                  <a:pt x="151261" y="319087"/>
                </a:lnTo>
                <a:lnTo>
                  <a:pt x="151261" y="168584"/>
                </a:lnTo>
                <a:lnTo>
                  <a:pt x="320695" y="0"/>
                </a:lnTo>
                <a:lnTo>
                  <a:pt x="396325" y="7525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51514" y="9839247"/>
            <a:ext cx="396875" cy="448309"/>
          </a:xfrm>
          <a:custGeom>
            <a:avLst/>
            <a:gdLst/>
            <a:ahLst/>
            <a:cxnLst/>
            <a:rect l="l" t="t" r="r" b="b"/>
            <a:pathLst>
              <a:path w="396875" h="448309">
                <a:moveTo>
                  <a:pt x="280574" y="447752"/>
                </a:moveTo>
                <a:lnTo>
                  <a:pt x="129313" y="447752"/>
                </a:lnTo>
                <a:lnTo>
                  <a:pt x="0" y="319087"/>
                </a:lnTo>
                <a:lnTo>
                  <a:pt x="151261" y="168584"/>
                </a:lnTo>
                <a:lnTo>
                  <a:pt x="151261" y="319087"/>
                </a:lnTo>
                <a:lnTo>
                  <a:pt x="280574" y="447752"/>
                </a:lnTo>
                <a:close/>
              </a:path>
              <a:path w="396875" h="448309">
                <a:moveTo>
                  <a:pt x="396325" y="75251"/>
                </a:moveTo>
                <a:lnTo>
                  <a:pt x="151261" y="319087"/>
                </a:lnTo>
                <a:lnTo>
                  <a:pt x="151261" y="168584"/>
                </a:lnTo>
                <a:lnTo>
                  <a:pt x="320695" y="0"/>
                </a:lnTo>
                <a:lnTo>
                  <a:pt x="396325" y="7525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09730" y="9839247"/>
            <a:ext cx="396875" cy="448309"/>
          </a:xfrm>
          <a:custGeom>
            <a:avLst/>
            <a:gdLst/>
            <a:ahLst/>
            <a:cxnLst/>
            <a:rect l="l" t="t" r="r" b="b"/>
            <a:pathLst>
              <a:path w="396875" h="448309">
                <a:moveTo>
                  <a:pt x="280574" y="447752"/>
                </a:moveTo>
                <a:lnTo>
                  <a:pt x="129313" y="447752"/>
                </a:lnTo>
                <a:lnTo>
                  <a:pt x="0" y="319087"/>
                </a:lnTo>
                <a:lnTo>
                  <a:pt x="151261" y="168584"/>
                </a:lnTo>
                <a:lnTo>
                  <a:pt x="151261" y="319087"/>
                </a:lnTo>
                <a:lnTo>
                  <a:pt x="280574" y="447752"/>
                </a:lnTo>
                <a:close/>
              </a:path>
              <a:path w="396875" h="448309">
                <a:moveTo>
                  <a:pt x="396325" y="75251"/>
                </a:moveTo>
                <a:lnTo>
                  <a:pt x="151261" y="319087"/>
                </a:lnTo>
                <a:lnTo>
                  <a:pt x="151261" y="168584"/>
                </a:lnTo>
                <a:lnTo>
                  <a:pt x="320695" y="0"/>
                </a:lnTo>
                <a:lnTo>
                  <a:pt x="396325" y="7525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67947" y="9839247"/>
            <a:ext cx="396875" cy="448309"/>
          </a:xfrm>
          <a:custGeom>
            <a:avLst/>
            <a:gdLst/>
            <a:ahLst/>
            <a:cxnLst/>
            <a:rect l="l" t="t" r="r" b="b"/>
            <a:pathLst>
              <a:path w="396875" h="448309">
                <a:moveTo>
                  <a:pt x="280574" y="447752"/>
                </a:moveTo>
                <a:lnTo>
                  <a:pt x="129313" y="447752"/>
                </a:lnTo>
                <a:lnTo>
                  <a:pt x="0" y="319087"/>
                </a:lnTo>
                <a:lnTo>
                  <a:pt x="151261" y="168584"/>
                </a:lnTo>
                <a:lnTo>
                  <a:pt x="151261" y="319087"/>
                </a:lnTo>
                <a:lnTo>
                  <a:pt x="280574" y="447752"/>
                </a:lnTo>
                <a:close/>
              </a:path>
              <a:path w="396875" h="448309">
                <a:moveTo>
                  <a:pt x="396325" y="75251"/>
                </a:moveTo>
                <a:lnTo>
                  <a:pt x="151261" y="319087"/>
                </a:lnTo>
                <a:lnTo>
                  <a:pt x="151261" y="168584"/>
                </a:lnTo>
                <a:lnTo>
                  <a:pt x="320695" y="0"/>
                </a:lnTo>
                <a:lnTo>
                  <a:pt x="396325" y="7525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26164" y="9839247"/>
            <a:ext cx="396875" cy="448309"/>
          </a:xfrm>
          <a:custGeom>
            <a:avLst/>
            <a:gdLst/>
            <a:ahLst/>
            <a:cxnLst/>
            <a:rect l="l" t="t" r="r" b="b"/>
            <a:pathLst>
              <a:path w="396875" h="448309">
                <a:moveTo>
                  <a:pt x="280574" y="447752"/>
                </a:moveTo>
                <a:lnTo>
                  <a:pt x="129313" y="447752"/>
                </a:lnTo>
                <a:lnTo>
                  <a:pt x="0" y="319087"/>
                </a:lnTo>
                <a:lnTo>
                  <a:pt x="151261" y="168584"/>
                </a:lnTo>
                <a:lnTo>
                  <a:pt x="151261" y="319087"/>
                </a:lnTo>
                <a:lnTo>
                  <a:pt x="280574" y="447752"/>
                </a:lnTo>
                <a:close/>
              </a:path>
              <a:path w="396875" h="448309">
                <a:moveTo>
                  <a:pt x="396325" y="75251"/>
                </a:moveTo>
                <a:lnTo>
                  <a:pt x="151261" y="319087"/>
                </a:lnTo>
                <a:lnTo>
                  <a:pt x="151261" y="168584"/>
                </a:lnTo>
                <a:lnTo>
                  <a:pt x="320695" y="0"/>
                </a:lnTo>
                <a:lnTo>
                  <a:pt x="396325" y="7525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84380" y="9839247"/>
            <a:ext cx="396875" cy="448309"/>
          </a:xfrm>
          <a:custGeom>
            <a:avLst/>
            <a:gdLst/>
            <a:ahLst/>
            <a:cxnLst/>
            <a:rect l="l" t="t" r="r" b="b"/>
            <a:pathLst>
              <a:path w="396875" h="448309">
                <a:moveTo>
                  <a:pt x="280574" y="447752"/>
                </a:moveTo>
                <a:lnTo>
                  <a:pt x="129313" y="447752"/>
                </a:lnTo>
                <a:lnTo>
                  <a:pt x="0" y="319087"/>
                </a:lnTo>
                <a:lnTo>
                  <a:pt x="151261" y="168584"/>
                </a:lnTo>
                <a:lnTo>
                  <a:pt x="151261" y="319087"/>
                </a:lnTo>
                <a:lnTo>
                  <a:pt x="280574" y="447752"/>
                </a:lnTo>
                <a:close/>
              </a:path>
              <a:path w="396875" h="448309">
                <a:moveTo>
                  <a:pt x="396325" y="75251"/>
                </a:moveTo>
                <a:lnTo>
                  <a:pt x="151261" y="319087"/>
                </a:lnTo>
                <a:lnTo>
                  <a:pt x="151261" y="168584"/>
                </a:lnTo>
                <a:lnTo>
                  <a:pt x="320695" y="0"/>
                </a:lnTo>
                <a:lnTo>
                  <a:pt x="396325" y="7525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442597" y="9839247"/>
            <a:ext cx="396875" cy="448309"/>
          </a:xfrm>
          <a:custGeom>
            <a:avLst/>
            <a:gdLst/>
            <a:ahLst/>
            <a:cxnLst/>
            <a:rect l="l" t="t" r="r" b="b"/>
            <a:pathLst>
              <a:path w="396875" h="448309">
                <a:moveTo>
                  <a:pt x="280574" y="447752"/>
                </a:moveTo>
                <a:lnTo>
                  <a:pt x="129313" y="447752"/>
                </a:lnTo>
                <a:lnTo>
                  <a:pt x="0" y="319087"/>
                </a:lnTo>
                <a:lnTo>
                  <a:pt x="151261" y="168584"/>
                </a:lnTo>
                <a:lnTo>
                  <a:pt x="151261" y="319087"/>
                </a:lnTo>
                <a:lnTo>
                  <a:pt x="280574" y="447752"/>
                </a:lnTo>
                <a:close/>
              </a:path>
              <a:path w="396875" h="448309">
                <a:moveTo>
                  <a:pt x="396325" y="75251"/>
                </a:moveTo>
                <a:lnTo>
                  <a:pt x="151261" y="319087"/>
                </a:lnTo>
                <a:lnTo>
                  <a:pt x="151261" y="168584"/>
                </a:lnTo>
                <a:lnTo>
                  <a:pt x="320695" y="0"/>
                </a:lnTo>
                <a:lnTo>
                  <a:pt x="396325" y="7525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900814" y="9839247"/>
            <a:ext cx="396875" cy="448309"/>
          </a:xfrm>
          <a:custGeom>
            <a:avLst/>
            <a:gdLst/>
            <a:ahLst/>
            <a:cxnLst/>
            <a:rect l="l" t="t" r="r" b="b"/>
            <a:pathLst>
              <a:path w="396875" h="448309">
                <a:moveTo>
                  <a:pt x="280574" y="447752"/>
                </a:moveTo>
                <a:lnTo>
                  <a:pt x="129313" y="447752"/>
                </a:lnTo>
                <a:lnTo>
                  <a:pt x="0" y="319087"/>
                </a:lnTo>
                <a:lnTo>
                  <a:pt x="151261" y="168584"/>
                </a:lnTo>
                <a:lnTo>
                  <a:pt x="151261" y="319087"/>
                </a:lnTo>
                <a:lnTo>
                  <a:pt x="280574" y="447752"/>
                </a:lnTo>
                <a:close/>
              </a:path>
              <a:path w="396875" h="448309">
                <a:moveTo>
                  <a:pt x="396325" y="75251"/>
                </a:moveTo>
                <a:lnTo>
                  <a:pt x="151261" y="319087"/>
                </a:lnTo>
                <a:lnTo>
                  <a:pt x="151261" y="168584"/>
                </a:lnTo>
                <a:lnTo>
                  <a:pt x="320695" y="0"/>
                </a:lnTo>
                <a:lnTo>
                  <a:pt x="396325" y="7525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359030" y="9839247"/>
            <a:ext cx="396875" cy="448309"/>
          </a:xfrm>
          <a:custGeom>
            <a:avLst/>
            <a:gdLst/>
            <a:ahLst/>
            <a:cxnLst/>
            <a:rect l="l" t="t" r="r" b="b"/>
            <a:pathLst>
              <a:path w="396875" h="448309">
                <a:moveTo>
                  <a:pt x="280574" y="447752"/>
                </a:moveTo>
                <a:lnTo>
                  <a:pt x="129313" y="447752"/>
                </a:lnTo>
                <a:lnTo>
                  <a:pt x="0" y="319087"/>
                </a:lnTo>
                <a:lnTo>
                  <a:pt x="151261" y="168584"/>
                </a:lnTo>
                <a:lnTo>
                  <a:pt x="151261" y="319087"/>
                </a:lnTo>
                <a:lnTo>
                  <a:pt x="280574" y="447752"/>
                </a:lnTo>
                <a:close/>
              </a:path>
              <a:path w="396875" h="448309">
                <a:moveTo>
                  <a:pt x="396325" y="75251"/>
                </a:moveTo>
                <a:lnTo>
                  <a:pt x="151261" y="319087"/>
                </a:lnTo>
                <a:lnTo>
                  <a:pt x="151261" y="168584"/>
                </a:lnTo>
                <a:lnTo>
                  <a:pt x="320695" y="0"/>
                </a:lnTo>
                <a:lnTo>
                  <a:pt x="396325" y="7525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817246" y="9839247"/>
            <a:ext cx="396875" cy="448309"/>
          </a:xfrm>
          <a:custGeom>
            <a:avLst/>
            <a:gdLst/>
            <a:ahLst/>
            <a:cxnLst/>
            <a:rect l="l" t="t" r="r" b="b"/>
            <a:pathLst>
              <a:path w="396875" h="448309">
                <a:moveTo>
                  <a:pt x="280574" y="447752"/>
                </a:moveTo>
                <a:lnTo>
                  <a:pt x="129313" y="447752"/>
                </a:lnTo>
                <a:lnTo>
                  <a:pt x="0" y="319087"/>
                </a:lnTo>
                <a:lnTo>
                  <a:pt x="151261" y="168584"/>
                </a:lnTo>
                <a:lnTo>
                  <a:pt x="151261" y="319087"/>
                </a:lnTo>
                <a:lnTo>
                  <a:pt x="280574" y="447752"/>
                </a:lnTo>
                <a:close/>
              </a:path>
              <a:path w="396875" h="448309">
                <a:moveTo>
                  <a:pt x="396325" y="75251"/>
                </a:moveTo>
                <a:lnTo>
                  <a:pt x="151261" y="319087"/>
                </a:lnTo>
                <a:lnTo>
                  <a:pt x="151261" y="168584"/>
                </a:lnTo>
                <a:lnTo>
                  <a:pt x="320695" y="0"/>
                </a:lnTo>
                <a:lnTo>
                  <a:pt x="396325" y="7525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275463" y="9839247"/>
            <a:ext cx="396875" cy="448309"/>
          </a:xfrm>
          <a:custGeom>
            <a:avLst/>
            <a:gdLst/>
            <a:ahLst/>
            <a:cxnLst/>
            <a:rect l="l" t="t" r="r" b="b"/>
            <a:pathLst>
              <a:path w="396875" h="448309">
                <a:moveTo>
                  <a:pt x="280574" y="447752"/>
                </a:moveTo>
                <a:lnTo>
                  <a:pt x="129313" y="447752"/>
                </a:lnTo>
                <a:lnTo>
                  <a:pt x="0" y="319087"/>
                </a:lnTo>
                <a:lnTo>
                  <a:pt x="151261" y="168584"/>
                </a:lnTo>
                <a:lnTo>
                  <a:pt x="151261" y="319087"/>
                </a:lnTo>
                <a:lnTo>
                  <a:pt x="280574" y="447752"/>
                </a:lnTo>
                <a:close/>
              </a:path>
              <a:path w="396875" h="448309">
                <a:moveTo>
                  <a:pt x="396325" y="75251"/>
                </a:moveTo>
                <a:lnTo>
                  <a:pt x="151261" y="319087"/>
                </a:lnTo>
                <a:lnTo>
                  <a:pt x="151261" y="168584"/>
                </a:lnTo>
                <a:lnTo>
                  <a:pt x="320695" y="0"/>
                </a:lnTo>
                <a:lnTo>
                  <a:pt x="396325" y="7525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89358" y="7043242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376658" y="6310566"/>
            <a:ext cx="312991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111B1D"/>
                </a:solidFill>
                <a:latin typeface="Tahoma"/>
                <a:cs typeface="Tahoma"/>
              </a:rPr>
              <a:t>WORKING</a:t>
            </a:r>
            <a:r>
              <a:rPr dirty="0" sz="2900" spc="45" b="1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dirty="0" sz="2900" spc="85" b="1">
                <a:solidFill>
                  <a:srgbClr val="111B1D"/>
                </a:solidFill>
                <a:latin typeface="Tahoma"/>
                <a:cs typeface="Tahoma"/>
              </a:rPr>
              <a:t>SOLO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6658" y="7274271"/>
            <a:ext cx="554101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700" spc="-45">
                <a:solidFill>
                  <a:srgbClr val="111B1D"/>
                </a:solidFill>
                <a:latin typeface="Verdana"/>
                <a:cs typeface="Verdana"/>
              </a:rPr>
              <a:t>Presentations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are </a:t>
            </a:r>
            <a:r>
              <a:rPr dirty="0" sz="1700" spc="-65">
                <a:solidFill>
                  <a:srgbClr val="111B1D"/>
                </a:solidFill>
                <a:latin typeface="Verdana"/>
                <a:cs typeface="Verdana"/>
              </a:rPr>
              <a:t>communication </a:t>
            </a:r>
            <a:r>
              <a:rPr dirty="0" sz="1700" spc="-50">
                <a:solidFill>
                  <a:srgbClr val="111B1D"/>
                </a:solidFill>
                <a:latin typeface="Verdana"/>
                <a:cs typeface="Verdana"/>
              </a:rPr>
              <a:t>tools that </a:t>
            </a:r>
            <a:r>
              <a:rPr dirty="0" sz="1700" spc="-35">
                <a:solidFill>
                  <a:srgbClr val="111B1D"/>
                </a:solidFill>
                <a:latin typeface="Verdana"/>
                <a:cs typeface="Verdana"/>
              </a:rPr>
              <a:t>can </a:t>
            </a:r>
            <a:r>
              <a:rPr dirty="0" sz="1700" spc="-60">
                <a:solidFill>
                  <a:srgbClr val="111B1D"/>
                </a:solidFill>
                <a:latin typeface="Verdana"/>
                <a:cs typeface="Verdana"/>
              </a:rPr>
              <a:t>be </a:t>
            </a:r>
            <a:r>
              <a:rPr dirty="0" sz="1700" spc="-55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demonstrations,</a:t>
            </a:r>
            <a:r>
              <a:rPr dirty="0" sz="1700" spc="-12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80">
                <a:solidFill>
                  <a:srgbClr val="111B1D"/>
                </a:solidFill>
                <a:latin typeface="Verdana"/>
                <a:cs typeface="Verdana"/>
              </a:rPr>
              <a:t>lectures,</a:t>
            </a:r>
            <a:r>
              <a:rPr dirty="0" sz="1700" spc="-114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70">
                <a:solidFill>
                  <a:srgbClr val="111B1D"/>
                </a:solidFill>
                <a:latin typeface="Verdana"/>
                <a:cs typeface="Verdana"/>
              </a:rPr>
              <a:t>speeches,</a:t>
            </a:r>
            <a:r>
              <a:rPr dirty="0" sz="1700" spc="-114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85">
                <a:solidFill>
                  <a:srgbClr val="111B1D"/>
                </a:solidFill>
                <a:latin typeface="Verdana"/>
                <a:cs typeface="Verdana"/>
              </a:rPr>
              <a:t>reports,</a:t>
            </a:r>
            <a:r>
              <a:rPr dirty="0" sz="1700" spc="-114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dirty="0" sz="1700" spc="-35">
                <a:solidFill>
                  <a:srgbClr val="111B1D"/>
                </a:solidFill>
                <a:latin typeface="Verdana"/>
                <a:cs typeface="Verdana"/>
              </a:rPr>
              <a:t>and</a:t>
            </a:r>
            <a:r>
              <a:rPr dirty="0" sz="1700" spc="-120">
                <a:solidFill>
                  <a:srgbClr val="111B1D"/>
                </a:solidFill>
                <a:latin typeface="Verdana"/>
                <a:cs typeface="Verdana"/>
              </a:rPr>
              <a:t> more.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533357" y="7043242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0520657" y="6310566"/>
            <a:ext cx="419036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Tahoma"/>
                <a:cs typeface="Tahoma"/>
              </a:rPr>
              <a:t>WORKING</a:t>
            </a:r>
            <a:r>
              <a:rPr dirty="0" sz="2900" spc="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50" b="1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2900" spc="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900" spc="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70" b="1">
                <a:solidFill>
                  <a:srgbClr val="FFFFFF"/>
                </a:solidFill>
                <a:latin typeface="Tahoma"/>
                <a:cs typeface="Tahoma"/>
              </a:rPr>
              <a:t>TEAM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20657" y="7274271"/>
            <a:ext cx="554101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700" spc="-45">
                <a:solidFill>
                  <a:srgbClr val="FFFFFF"/>
                </a:solidFill>
                <a:latin typeface="Verdana"/>
                <a:cs typeface="Verdana"/>
              </a:rPr>
              <a:t>Presentations </a:t>
            </a:r>
            <a:r>
              <a:rPr dirty="0" sz="1700" spc="-6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dirty="0" sz="1700" spc="-65">
                <a:solidFill>
                  <a:srgbClr val="FFFFFF"/>
                </a:solidFill>
                <a:latin typeface="Verdana"/>
                <a:cs typeface="Verdana"/>
              </a:rPr>
              <a:t>communication </a:t>
            </a:r>
            <a:r>
              <a:rPr dirty="0" sz="1700" spc="-50">
                <a:solidFill>
                  <a:srgbClr val="FFFFFF"/>
                </a:solidFill>
                <a:latin typeface="Verdana"/>
                <a:cs typeface="Verdana"/>
              </a:rPr>
              <a:t>tools that </a:t>
            </a:r>
            <a:r>
              <a:rPr dirty="0" sz="1700" spc="-35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dirty="0" sz="1700" spc="-6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dirty="0" sz="17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70">
                <a:solidFill>
                  <a:srgbClr val="FFFFFF"/>
                </a:solidFill>
                <a:latin typeface="Verdana"/>
                <a:cs typeface="Verdana"/>
              </a:rPr>
              <a:t>demonstrations,</a:t>
            </a:r>
            <a:r>
              <a:rPr dirty="0" sz="17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80">
                <a:solidFill>
                  <a:srgbClr val="FFFFFF"/>
                </a:solidFill>
                <a:latin typeface="Verdana"/>
                <a:cs typeface="Verdana"/>
              </a:rPr>
              <a:t>lectures,</a:t>
            </a:r>
            <a:r>
              <a:rPr dirty="0" sz="17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70">
                <a:solidFill>
                  <a:srgbClr val="FFFFFF"/>
                </a:solidFill>
                <a:latin typeface="Verdana"/>
                <a:cs typeface="Verdana"/>
              </a:rPr>
              <a:t>speeches,</a:t>
            </a:r>
            <a:r>
              <a:rPr dirty="0" sz="17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Verdana"/>
                <a:cs typeface="Verdana"/>
              </a:rPr>
              <a:t>reports,</a:t>
            </a:r>
            <a:r>
              <a:rPr dirty="0" sz="17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700" spc="-120">
                <a:solidFill>
                  <a:srgbClr val="FFFFFF"/>
                </a:solidFill>
                <a:latin typeface="Verdana"/>
                <a:cs typeface="Verdana"/>
              </a:rPr>
              <a:t> more.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685148" y="9101935"/>
            <a:ext cx="690245" cy="317500"/>
          </a:xfrm>
          <a:custGeom>
            <a:avLst/>
            <a:gdLst/>
            <a:ahLst/>
            <a:cxnLst/>
            <a:rect l="l" t="t" r="r" b="b"/>
            <a:pathLst>
              <a:path w="690244" h="317500">
                <a:moveTo>
                  <a:pt x="530605" y="317229"/>
                </a:moveTo>
                <a:lnTo>
                  <a:pt x="538520" y="317229"/>
                </a:lnTo>
                <a:lnTo>
                  <a:pt x="690166" y="162648"/>
                </a:lnTo>
                <a:lnTo>
                  <a:pt x="690166" y="154580"/>
                </a:lnTo>
                <a:lnTo>
                  <a:pt x="543585" y="5163"/>
                </a:lnTo>
                <a:lnTo>
                  <a:pt x="538520" y="0"/>
                </a:lnTo>
                <a:lnTo>
                  <a:pt x="530605" y="0"/>
                </a:lnTo>
                <a:lnTo>
                  <a:pt x="525856" y="5163"/>
                </a:lnTo>
                <a:lnTo>
                  <a:pt x="523323" y="7745"/>
                </a:lnTo>
                <a:lnTo>
                  <a:pt x="522057" y="10972"/>
                </a:lnTo>
                <a:lnTo>
                  <a:pt x="522057" y="17426"/>
                </a:lnTo>
                <a:lnTo>
                  <a:pt x="523323" y="20653"/>
                </a:lnTo>
                <a:lnTo>
                  <a:pt x="645527" y="145544"/>
                </a:lnTo>
                <a:lnTo>
                  <a:pt x="5698" y="145544"/>
                </a:lnTo>
                <a:lnTo>
                  <a:pt x="0" y="151353"/>
                </a:lnTo>
                <a:lnTo>
                  <a:pt x="0" y="165553"/>
                </a:lnTo>
                <a:lnTo>
                  <a:pt x="5698" y="171361"/>
                </a:lnTo>
                <a:lnTo>
                  <a:pt x="645527" y="171361"/>
                </a:lnTo>
                <a:lnTo>
                  <a:pt x="520474" y="298834"/>
                </a:lnTo>
                <a:lnTo>
                  <a:pt x="520474" y="306902"/>
                </a:lnTo>
                <a:lnTo>
                  <a:pt x="530605" y="317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B1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John Arthur Palis</dc:creator>
  <cp:keywords>DAE_-8xeJ-E,BAE8mvrh0uk</cp:keywords>
  <dc:title>White Black and Red Modern Networking Marketing Presentation</dc:title>
  <dcterms:created xsi:type="dcterms:W3CDTF">2022-05-07T03:37:37Z</dcterms:created>
  <dcterms:modified xsi:type="dcterms:W3CDTF">2022-05-07T03:37:37Z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2022-05-07T00:00:00Z</vt:filetime>
  </property>
  <property fmtid="{D5CDD505-2E9C-101B-9397-08002B2CF9AE}" pid="3" name="Creator">
    <vt:lpwstr>Canva</vt:lpwstr>
  </property>
  <property fmtid="{D5CDD505-2E9C-101B-9397-08002B2CF9AE}" pid="4" name="LastSaved">
    <vt:filetime>2022-05-07T00:00:00Z</vt:filetime>
  </property>
</Properties>
</file>